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314" r:id="rId5"/>
    <p:sldId id="261" r:id="rId6"/>
    <p:sldId id="300" r:id="rId7"/>
    <p:sldId id="302" r:id="rId8"/>
    <p:sldId id="316" r:id="rId9"/>
    <p:sldId id="306" r:id="rId10"/>
    <p:sldId id="296" r:id="rId11"/>
    <p:sldId id="262" r:id="rId12"/>
    <p:sldId id="324" r:id="rId13"/>
    <p:sldId id="289" r:id="rId14"/>
    <p:sldId id="320" r:id="rId15"/>
    <p:sldId id="318" r:id="rId16"/>
    <p:sldId id="321" r:id="rId17"/>
    <p:sldId id="313" r:id="rId18"/>
    <p:sldId id="312" r:id="rId19"/>
    <p:sldId id="311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500"/>
    <a:srgbClr val="FFA3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FC5FF-5869-1532-C5DE-0FBEF4995674}" v="25" dt="2022-03-18T09:24:37.472"/>
    <p1510:client id="{31F151BA-B015-5F70-5F2F-D36350C82CB1}" v="17" dt="2022-11-09T11:18:36.494"/>
    <p1510:client id="{37B1F2B2-5ECE-27D9-A642-F2442589CDEA}" v="99" dt="2022-11-09T11:36:22.231"/>
    <p1510:client id="{4E2D23A0-D07F-E58A-2CDE-A62B23503836}" v="2" dt="2022-11-10T13:51:24.277"/>
    <p1510:client id="{5AA6D13C-151F-15B0-6DDE-5FD2E8B6D000}" v="18" dt="2022-03-29T10:26:14.683"/>
    <p1510:client id="{5ADD789B-BFF0-7CA2-11DD-F98F129964E7}" v="9" dt="2022-03-17T10:26:25.689"/>
    <p1510:client id="{655647EF-83C4-6213-604E-5C7E21D7E1AC}" v="19" dt="2022-10-31T14:05:28.546"/>
    <p1510:client id="{69426908-F585-C984-5ADC-F827B0AB9274}" v="88" dt="2022-10-27T11:30:04.580"/>
    <p1510:client id="{6BC17689-9000-AF57-5974-63501E7ECD91}" v="162" dt="2022-03-24T14:16:11.458"/>
    <p1510:client id="{7F79FF3B-C0CD-458F-B5BF-C82099497E03}" v="296" dt="2022-03-18T14:50:08.467"/>
    <p1510:client id="{B695ED32-8FDA-4F7A-FC39-A01254B2D60E}" v="91" dt="2022-03-28T17:30:59.010"/>
    <p1510:client id="{BC31ABDC-1E2A-EEE3-C9F1-E1F91351B355}" v="10" dt="2022-03-21T16:56:52.278"/>
    <p1510:client id="{F0819205-84B0-FEC0-CD22-F42664A5C455}" v="69" dt="2022-03-16T17:03:10.262"/>
    <p1510:client id="{F632855C-F20A-0DB1-5F5D-B95B1B97D737}" v="8" dt="2022-03-17T16:35:57.381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 Sposato" userId="S::csposato@righttoplay.com::ad24efa5-1654-4428-b8d5-f3ade8d0f7f1" providerId="AD" clId="Web-{BC31ABDC-1E2A-EEE3-C9F1-E1F91351B355}"/>
    <pc:docChg chg="modSld">
      <pc:chgData name="Carm Sposato" userId="S::csposato@righttoplay.com::ad24efa5-1654-4428-b8d5-f3ade8d0f7f1" providerId="AD" clId="Web-{BC31ABDC-1E2A-EEE3-C9F1-E1F91351B355}" dt="2022-03-21T16:56:52.278" v="9"/>
      <pc:docMkLst>
        <pc:docMk/>
      </pc:docMkLst>
      <pc:sldChg chg="addSp delSp modSp">
        <pc:chgData name="Carm Sposato" userId="S::csposato@righttoplay.com::ad24efa5-1654-4428-b8d5-f3ade8d0f7f1" providerId="AD" clId="Web-{BC31ABDC-1E2A-EEE3-C9F1-E1F91351B355}" dt="2022-03-21T16:56:52.278" v="9"/>
        <pc:sldMkLst>
          <pc:docMk/>
          <pc:sldMk cId="378113951" sldId="320"/>
        </pc:sldMkLst>
        <pc:spChg chg="mod">
          <ac:chgData name="Carm Sposato" userId="S::csposato@righttoplay.com::ad24efa5-1654-4428-b8d5-f3ade8d0f7f1" providerId="AD" clId="Web-{BC31ABDC-1E2A-EEE3-C9F1-E1F91351B355}" dt="2022-03-21T16:56:52.278" v="9"/>
          <ac:spMkLst>
            <pc:docMk/>
            <pc:sldMk cId="378113951" sldId="320"/>
            <ac:spMk id="10" creationId="{FAFF2FE9-4F53-4A18-BE21-42B5791FF3E0}"/>
          </ac:spMkLst>
        </pc:spChg>
        <pc:picChg chg="add mod modCrop">
          <ac:chgData name="Carm Sposato" userId="S::csposato@righttoplay.com::ad24efa5-1654-4428-b8d5-f3ade8d0f7f1" providerId="AD" clId="Web-{BC31ABDC-1E2A-EEE3-C9F1-E1F91351B355}" dt="2022-03-21T16:56:44.559" v="6" actId="1076"/>
          <ac:picMkLst>
            <pc:docMk/>
            <pc:sldMk cId="378113951" sldId="320"/>
            <ac:picMk id="2" creationId="{0203F71D-B458-47A8-94C1-E423A6C98602}"/>
          </ac:picMkLst>
        </pc:picChg>
        <pc:picChg chg="del">
          <ac:chgData name="Carm Sposato" userId="S::csposato@righttoplay.com::ad24efa5-1654-4428-b8d5-f3ade8d0f7f1" providerId="AD" clId="Web-{BC31ABDC-1E2A-EEE3-C9F1-E1F91351B355}" dt="2022-03-21T16:56:40.372" v="5"/>
          <ac:picMkLst>
            <pc:docMk/>
            <pc:sldMk cId="378113951" sldId="320"/>
            <ac:picMk id="9" creationId="{78650432-8576-4B7C-B0DE-F951CF8AB12F}"/>
          </ac:picMkLst>
        </pc:picChg>
      </pc:sldChg>
    </pc:docChg>
  </pc:docChgLst>
  <pc:docChgLst>
    <pc:chgData name="Emily Doe" userId="S::edoe@righttoplay.com::38258db6-116a-44fc-a2c5-050cce92c7e0" providerId="AD" clId="Web-{69426908-F585-C984-5ADC-F827B0AB9274}"/>
    <pc:docChg chg="delSld modSld">
      <pc:chgData name="Emily Doe" userId="S::edoe@righttoplay.com::38258db6-116a-44fc-a2c5-050cce92c7e0" providerId="AD" clId="Web-{69426908-F585-C984-5ADC-F827B0AB9274}" dt="2022-10-27T11:30:02.626" v="113"/>
      <pc:docMkLst>
        <pc:docMk/>
      </pc:docMkLst>
      <pc:sldChg chg="modNotes">
        <pc:chgData name="Emily Doe" userId="S::edoe@righttoplay.com::38258db6-116a-44fc-a2c5-050cce92c7e0" providerId="AD" clId="Web-{69426908-F585-C984-5ADC-F827B0AB9274}" dt="2022-10-27T11:30:02.626" v="113"/>
        <pc:sldMkLst>
          <pc:docMk/>
          <pc:sldMk cId="2177341072" sldId="275"/>
        </pc:sldMkLst>
      </pc:sldChg>
      <pc:sldChg chg="modSp">
        <pc:chgData name="Emily Doe" userId="S::edoe@righttoplay.com::38258db6-116a-44fc-a2c5-050cce92c7e0" providerId="AD" clId="Web-{69426908-F585-C984-5ADC-F827B0AB9274}" dt="2022-10-27T11:15:28.866" v="56" actId="1076"/>
        <pc:sldMkLst>
          <pc:docMk/>
          <pc:sldMk cId="1746155556" sldId="289"/>
        </pc:sldMkLst>
        <pc:spChg chg="mod">
          <ac:chgData name="Emily Doe" userId="S::edoe@righttoplay.com::38258db6-116a-44fc-a2c5-050cce92c7e0" providerId="AD" clId="Web-{69426908-F585-C984-5ADC-F827B0AB9274}" dt="2022-10-27T11:15:28.866" v="56" actId="1076"/>
          <ac:spMkLst>
            <pc:docMk/>
            <pc:sldMk cId="1746155556" sldId="289"/>
            <ac:spMk id="5" creationId="{AB564F48-13C8-A449-AC73-3F1BE3C42C79}"/>
          </ac:spMkLst>
        </pc:spChg>
      </pc:sldChg>
      <pc:sldChg chg="del">
        <pc:chgData name="Emily Doe" userId="S::edoe@righttoplay.com::38258db6-116a-44fc-a2c5-050cce92c7e0" providerId="AD" clId="Web-{69426908-F585-C984-5ADC-F827B0AB9274}" dt="2022-10-27T11:17:36.104" v="58"/>
        <pc:sldMkLst>
          <pc:docMk/>
          <pc:sldMk cId="1857383228" sldId="308"/>
        </pc:sldMkLst>
      </pc:sldChg>
      <pc:sldChg chg="addSp delSp modSp modNotes">
        <pc:chgData name="Emily Doe" userId="S::edoe@righttoplay.com::38258db6-116a-44fc-a2c5-050cce92c7e0" providerId="AD" clId="Web-{69426908-F585-C984-5ADC-F827B0AB9274}" dt="2022-10-27T11:29:27.172" v="88" actId="14100"/>
        <pc:sldMkLst>
          <pc:docMk/>
          <pc:sldMk cId="3537865300" sldId="311"/>
        </pc:sldMkLst>
        <pc:spChg chg="mod">
          <ac:chgData name="Emily Doe" userId="S::edoe@righttoplay.com::38258db6-116a-44fc-a2c5-050cce92c7e0" providerId="AD" clId="Web-{69426908-F585-C984-5ADC-F827B0AB9274}" dt="2022-10-27T11:29:23.860" v="87" actId="20577"/>
          <ac:spMkLst>
            <pc:docMk/>
            <pc:sldMk cId="3537865300" sldId="311"/>
            <ac:spMk id="6" creationId="{E65A557C-1D58-0647-ADAB-871E671F7CFB}"/>
          </ac:spMkLst>
        </pc:spChg>
        <pc:picChg chg="add del mod">
          <ac:chgData name="Emily Doe" userId="S::edoe@righttoplay.com::38258db6-116a-44fc-a2c5-050cce92c7e0" providerId="AD" clId="Web-{69426908-F585-C984-5ADC-F827B0AB9274}" dt="2022-10-27T11:22:17.144" v="70"/>
          <ac:picMkLst>
            <pc:docMk/>
            <pc:sldMk cId="3537865300" sldId="311"/>
            <ac:picMk id="2" creationId="{E6231F45-E5EA-1900-E642-82A1168EEA2A}"/>
          </ac:picMkLst>
        </pc:picChg>
        <pc:picChg chg="add mod">
          <ac:chgData name="Emily Doe" userId="S::edoe@righttoplay.com::38258db6-116a-44fc-a2c5-050cce92c7e0" providerId="AD" clId="Web-{69426908-F585-C984-5ADC-F827B0AB9274}" dt="2022-10-27T11:29:27.172" v="88" actId="14100"/>
          <ac:picMkLst>
            <pc:docMk/>
            <pc:sldMk cId="3537865300" sldId="311"/>
            <ac:picMk id="4" creationId="{CEA31A27-87A8-02A7-1CAB-5500D30291AD}"/>
          </ac:picMkLst>
        </pc:picChg>
        <pc:picChg chg="del">
          <ac:chgData name="Emily Doe" userId="S::edoe@righttoplay.com::38258db6-116a-44fc-a2c5-050cce92c7e0" providerId="AD" clId="Web-{69426908-F585-C984-5ADC-F827B0AB9274}" dt="2022-10-27T11:21:54.346" v="66"/>
          <ac:picMkLst>
            <pc:docMk/>
            <pc:sldMk cId="3537865300" sldId="311"/>
            <ac:picMk id="5" creationId="{33E79263-0666-F6FF-CD04-DD3979FB5045}"/>
          </ac:picMkLst>
        </pc:picChg>
      </pc:sldChg>
      <pc:sldChg chg="modSp">
        <pc:chgData name="Emily Doe" userId="S::edoe@righttoplay.com::38258db6-116a-44fc-a2c5-050cce92c7e0" providerId="AD" clId="Web-{69426908-F585-C984-5ADC-F827B0AB9274}" dt="2022-10-27T11:19:13.076" v="59" actId="1076"/>
        <pc:sldMkLst>
          <pc:docMk/>
          <pc:sldMk cId="378113951" sldId="320"/>
        </pc:sldMkLst>
        <pc:picChg chg="mod">
          <ac:chgData name="Emily Doe" userId="S::edoe@righttoplay.com::38258db6-116a-44fc-a2c5-050cce92c7e0" providerId="AD" clId="Web-{69426908-F585-C984-5ADC-F827B0AB9274}" dt="2022-10-27T11:19:13.076" v="59" actId="1076"/>
          <ac:picMkLst>
            <pc:docMk/>
            <pc:sldMk cId="378113951" sldId="320"/>
            <ac:picMk id="2" creationId="{0203F71D-B458-47A8-94C1-E423A6C98602}"/>
          </ac:picMkLst>
        </pc:picChg>
      </pc:sldChg>
      <pc:sldChg chg="del">
        <pc:chgData name="Emily Doe" userId="S::edoe@righttoplay.com::38258db6-116a-44fc-a2c5-050cce92c7e0" providerId="AD" clId="Web-{69426908-F585-C984-5ADC-F827B0AB9274}" dt="2022-10-27T11:16:17.008" v="57"/>
        <pc:sldMkLst>
          <pc:docMk/>
          <pc:sldMk cId="2222962403" sldId="323"/>
        </pc:sldMkLst>
      </pc:sldChg>
      <pc:sldChg chg="addSp delSp modSp">
        <pc:chgData name="Emily Doe" userId="S::edoe@righttoplay.com::38258db6-116a-44fc-a2c5-050cce92c7e0" providerId="AD" clId="Web-{69426908-F585-C984-5ADC-F827B0AB9274}" dt="2022-10-27T11:14:58.006" v="54" actId="1076"/>
        <pc:sldMkLst>
          <pc:docMk/>
          <pc:sldMk cId="2943233131" sldId="324"/>
        </pc:sldMkLst>
        <pc:spChg chg="mod">
          <ac:chgData name="Emily Doe" userId="S::edoe@righttoplay.com::38258db6-116a-44fc-a2c5-050cce92c7e0" providerId="AD" clId="Web-{69426908-F585-C984-5ADC-F827B0AB9274}" dt="2022-10-27T11:14:48.224" v="52" actId="1076"/>
          <ac:spMkLst>
            <pc:docMk/>
            <pc:sldMk cId="2943233131" sldId="324"/>
            <ac:spMk id="3" creationId="{3039C59F-F569-4ECD-ADF4-064721C71941}"/>
          </ac:spMkLst>
        </pc:spChg>
        <pc:spChg chg="add del mod">
          <ac:chgData name="Emily Doe" userId="S::edoe@righttoplay.com::38258db6-116a-44fc-a2c5-050cce92c7e0" providerId="AD" clId="Web-{69426908-F585-C984-5ADC-F827B0AB9274}" dt="2022-10-27T11:10:01.091" v="11"/>
          <ac:spMkLst>
            <pc:docMk/>
            <pc:sldMk cId="2943233131" sldId="324"/>
            <ac:spMk id="5" creationId="{1C680BD9-7057-F89B-28D0-82CFCF139703}"/>
          </ac:spMkLst>
        </pc:spChg>
        <pc:picChg chg="add del mod">
          <ac:chgData name="Emily Doe" userId="S::edoe@righttoplay.com::38258db6-116a-44fc-a2c5-050cce92c7e0" providerId="AD" clId="Web-{69426908-F585-C984-5ADC-F827B0AB9274}" dt="2022-10-27T11:11:48.610" v="15"/>
          <ac:picMkLst>
            <pc:docMk/>
            <pc:sldMk cId="2943233131" sldId="324"/>
            <ac:picMk id="2" creationId="{ABFC7CFE-E9A8-4F76-A070-232D52B2759D}"/>
          </ac:picMkLst>
        </pc:picChg>
        <pc:picChg chg="del">
          <ac:chgData name="Emily Doe" userId="S::edoe@righttoplay.com::38258db6-116a-44fc-a2c5-050cce92c7e0" providerId="AD" clId="Web-{69426908-F585-C984-5ADC-F827B0AB9274}" dt="2022-10-27T11:08:08.447" v="0"/>
          <ac:picMkLst>
            <pc:docMk/>
            <pc:sldMk cId="2943233131" sldId="324"/>
            <ac:picMk id="4" creationId="{B73FB611-734B-4CD8-8CDD-56CB75D2DB8C}"/>
          </ac:picMkLst>
        </pc:picChg>
        <pc:picChg chg="add mod ord">
          <ac:chgData name="Emily Doe" userId="S::edoe@righttoplay.com::38258db6-116a-44fc-a2c5-050cce92c7e0" providerId="AD" clId="Web-{69426908-F585-C984-5ADC-F827B0AB9274}" dt="2022-10-27T11:14:58.006" v="54" actId="1076"/>
          <ac:picMkLst>
            <pc:docMk/>
            <pc:sldMk cId="2943233131" sldId="324"/>
            <ac:picMk id="6" creationId="{A3D08936-C062-D3C9-A3FE-43E5838AA435}"/>
          </ac:picMkLst>
        </pc:picChg>
      </pc:sldChg>
    </pc:docChg>
  </pc:docChgLst>
  <pc:docChgLst>
    <pc:chgData name="Emily Doe" userId="S::edoe@righttoplay.com::38258db6-116a-44fc-a2c5-050cce92c7e0" providerId="AD" clId="Web-{4E2D23A0-D07F-E58A-2CDE-A62B23503836}"/>
    <pc:docChg chg="modSld">
      <pc:chgData name="Emily Doe" userId="S::edoe@righttoplay.com::38258db6-116a-44fc-a2c5-050cce92c7e0" providerId="AD" clId="Web-{4E2D23A0-D07F-E58A-2CDE-A62B23503836}" dt="2022-11-10T13:51:41.152" v="5"/>
      <pc:docMkLst>
        <pc:docMk/>
      </pc:docMkLst>
      <pc:sldChg chg="modNotes">
        <pc:chgData name="Emily Doe" userId="S::edoe@righttoplay.com::38258db6-116a-44fc-a2c5-050cce92c7e0" providerId="AD" clId="Web-{4E2D23A0-D07F-E58A-2CDE-A62B23503836}" dt="2022-11-10T13:51:41.152" v="5"/>
        <pc:sldMkLst>
          <pc:docMk/>
          <pc:sldMk cId="2339657667" sldId="262"/>
        </pc:sldMkLst>
      </pc:sldChg>
      <pc:sldChg chg="modNotes">
        <pc:chgData name="Emily Doe" userId="S::edoe@righttoplay.com::38258db6-116a-44fc-a2c5-050cce92c7e0" providerId="AD" clId="Web-{4E2D23A0-D07F-E58A-2CDE-A62B23503836}" dt="2022-11-10T13:50:50.042" v="1"/>
        <pc:sldMkLst>
          <pc:docMk/>
          <pc:sldMk cId="2177341072" sldId="275"/>
        </pc:sldMkLst>
      </pc:sldChg>
      <pc:sldChg chg="modSp">
        <pc:chgData name="Emily Doe" userId="S::edoe@righttoplay.com::38258db6-116a-44fc-a2c5-050cce92c7e0" providerId="AD" clId="Web-{4E2D23A0-D07F-E58A-2CDE-A62B23503836}" dt="2022-11-10T13:50:32.714" v="0" actId="14100"/>
        <pc:sldMkLst>
          <pc:docMk/>
          <pc:sldMk cId="3200047112" sldId="312"/>
        </pc:sldMkLst>
        <pc:spChg chg="mod">
          <ac:chgData name="Emily Doe" userId="S::edoe@righttoplay.com::38258db6-116a-44fc-a2c5-050cce92c7e0" providerId="AD" clId="Web-{4E2D23A0-D07F-E58A-2CDE-A62B23503836}" dt="2022-11-10T13:50:32.714" v="0" actId="14100"/>
          <ac:spMkLst>
            <pc:docMk/>
            <pc:sldMk cId="3200047112" sldId="312"/>
            <ac:spMk id="6" creationId="{07681BA9-DD4E-4A2F-AB1B-ABC5A456719E}"/>
          </ac:spMkLst>
        </pc:spChg>
      </pc:sldChg>
      <pc:sldChg chg="modNotes">
        <pc:chgData name="Emily Doe" userId="S::edoe@righttoplay.com::38258db6-116a-44fc-a2c5-050cce92c7e0" providerId="AD" clId="Web-{4E2D23A0-D07F-E58A-2CDE-A62B23503836}" dt="2022-11-10T13:51:21.637" v="3"/>
        <pc:sldMkLst>
          <pc:docMk/>
          <pc:sldMk cId="2943233131" sldId="324"/>
        </pc:sldMkLst>
      </pc:sldChg>
    </pc:docChg>
  </pc:docChgLst>
  <pc:docChgLst>
    <pc:chgData name="Jessie Murphy" userId="S::jmurphy@righttoplay.com::fbca6bb2-6056-4516-a556-44d1e22ab1a2" providerId="AD" clId="Web-{B695ED32-8FDA-4F7A-FC39-A01254B2D60E}"/>
    <pc:docChg chg="modSld">
      <pc:chgData name="Jessie Murphy" userId="S::jmurphy@righttoplay.com::fbca6bb2-6056-4516-a556-44d1e22ab1a2" providerId="AD" clId="Web-{B695ED32-8FDA-4F7A-FC39-A01254B2D60E}" dt="2022-03-28T17:30:59.010" v="83" actId="20577"/>
      <pc:docMkLst>
        <pc:docMk/>
      </pc:docMkLst>
      <pc:sldChg chg="modSp">
        <pc:chgData name="Jessie Murphy" userId="S::jmurphy@righttoplay.com::fbca6bb2-6056-4516-a556-44d1e22ab1a2" providerId="AD" clId="Web-{B695ED32-8FDA-4F7A-FC39-A01254B2D60E}" dt="2022-03-28T17:30:59.010" v="83" actId="20577"/>
        <pc:sldMkLst>
          <pc:docMk/>
          <pc:sldMk cId="2177341072" sldId="275"/>
        </pc:sldMkLst>
        <pc:spChg chg="mod">
          <ac:chgData name="Jessie Murphy" userId="S::jmurphy@righttoplay.com::fbca6bb2-6056-4516-a556-44d1e22ab1a2" providerId="AD" clId="Web-{B695ED32-8FDA-4F7A-FC39-A01254B2D60E}" dt="2022-03-28T17:30:59.010" v="83" actId="20577"/>
          <ac:spMkLst>
            <pc:docMk/>
            <pc:sldMk cId="2177341072" sldId="275"/>
            <ac:spMk id="9" creationId="{D536ED52-0D00-474F-B4F7-D3C96C0E13A2}"/>
          </ac:spMkLst>
        </pc:spChg>
      </pc:sldChg>
      <pc:sldChg chg="modSp">
        <pc:chgData name="Jessie Murphy" userId="S::jmurphy@righttoplay.com::fbca6bb2-6056-4516-a556-44d1e22ab1a2" providerId="AD" clId="Web-{B695ED32-8FDA-4F7A-FC39-A01254B2D60E}" dt="2022-03-28T17:23:14.689" v="11" actId="20577"/>
        <pc:sldMkLst>
          <pc:docMk/>
          <pc:sldMk cId="1857383228" sldId="308"/>
        </pc:sldMkLst>
        <pc:spChg chg="mod">
          <ac:chgData name="Jessie Murphy" userId="S::jmurphy@righttoplay.com::fbca6bb2-6056-4516-a556-44d1e22ab1a2" providerId="AD" clId="Web-{B695ED32-8FDA-4F7A-FC39-A01254B2D60E}" dt="2022-03-28T17:23:14.689" v="11" actId="20577"/>
          <ac:spMkLst>
            <pc:docMk/>
            <pc:sldMk cId="1857383228" sldId="308"/>
            <ac:spMk id="12" creationId="{4D798153-D389-4E37-9491-63D70B5FF5AA}"/>
          </ac:spMkLst>
        </pc:spChg>
      </pc:sldChg>
      <pc:sldChg chg="modSp">
        <pc:chgData name="Jessie Murphy" userId="S::jmurphy@righttoplay.com::fbca6bb2-6056-4516-a556-44d1e22ab1a2" providerId="AD" clId="Web-{B695ED32-8FDA-4F7A-FC39-A01254B2D60E}" dt="2022-03-28T17:24:20.112" v="26" actId="20577"/>
        <pc:sldMkLst>
          <pc:docMk/>
          <pc:sldMk cId="3200047112" sldId="312"/>
        </pc:sldMkLst>
        <pc:spChg chg="mod">
          <ac:chgData name="Jessie Murphy" userId="S::jmurphy@righttoplay.com::fbca6bb2-6056-4516-a556-44d1e22ab1a2" providerId="AD" clId="Web-{B695ED32-8FDA-4F7A-FC39-A01254B2D60E}" dt="2022-03-28T17:24:20.112" v="26" actId="20577"/>
          <ac:spMkLst>
            <pc:docMk/>
            <pc:sldMk cId="3200047112" sldId="312"/>
            <ac:spMk id="6" creationId="{07681BA9-DD4E-4A2F-AB1B-ABC5A456719E}"/>
          </ac:spMkLst>
        </pc:spChg>
      </pc:sldChg>
      <pc:sldChg chg="modSp">
        <pc:chgData name="Jessie Murphy" userId="S::jmurphy@righttoplay.com::fbca6bb2-6056-4516-a556-44d1e22ab1a2" providerId="AD" clId="Web-{B695ED32-8FDA-4F7A-FC39-A01254B2D60E}" dt="2022-03-28T17:22:30.001" v="2" actId="20577"/>
        <pc:sldMkLst>
          <pc:docMk/>
          <pc:sldMk cId="1448636913" sldId="313"/>
        </pc:sldMkLst>
        <pc:spChg chg="mod">
          <ac:chgData name="Jessie Murphy" userId="S::jmurphy@righttoplay.com::fbca6bb2-6056-4516-a556-44d1e22ab1a2" providerId="AD" clId="Web-{B695ED32-8FDA-4F7A-FC39-A01254B2D60E}" dt="2022-03-28T17:22:30.001" v="2" actId="20577"/>
          <ac:spMkLst>
            <pc:docMk/>
            <pc:sldMk cId="1448636913" sldId="313"/>
            <ac:spMk id="12" creationId="{1DD0BF95-FA60-3945-ACBF-09CFBA060C00}"/>
          </ac:spMkLst>
        </pc:spChg>
      </pc:sldChg>
      <pc:sldChg chg="modSp">
        <pc:chgData name="Jessie Murphy" userId="S::jmurphy@righttoplay.com::fbca6bb2-6056-4516-a556-44d1e22ab1a2" providerId="AD" clId="Web-{B695ED32-8FDA-4F7A-FC39-A01254B2D60E}" dt="2022-03-28T17:27:50.600" v="81" actId="20577"/>
        <pc:sldMkLst>
          <pc:docMk/>
          <pc:sldMk cId="2222962403" sldId="323"/>
        </pc:sldMkLst>
        <pc:spChg chg="mod">
          <ac:chgData name="Jessie Murphy" userId="S::jmurphy@righttoplay.com::fbca6bb2-6056-4516-a556-44d1e22ab1a2" providerId="AD" clId="Web-{B695ED32-8FDA-4F7A-FC39-A01254B2D60E}" dt="2022-03-28T17:27:50.600" v="81" actId="20577"/>
          <ac:spMkLst>
            <pc:docMk/>
            <pc:sldMk cId="2222962403" sldId="323"/>
            <ac:spMk id="5" creationId="{31521501-B5AE-B848-8BCA-0F22E059BE8F}"/>
          </ac:spMkLst>
        </pc:spChg>
      </pc:sldChg>
    </pc:docChg>
  </pc:docChgLst>
  <pc:docChgLst>
    <pc:chgData name="Ellie Barnes" userId="S::ebarnes@righttoplay.com::9a7f3fa5-ba51-4565-855f-dc085e3d3796" providerId="AD" clId="Web-{5ADD789B-BFF0-7CA2-11DD-F98F129964E7}"/>
    <pc:docChg chg="modSld">
      <pc:chgData name="Ellie Barnes" userId="S::ebarnes@righttoplay.com::9a7f3fa5-ba51-4565-855f-dc085e3d3796" providerId="AD" clId="Web-{5ADD789B-BFF0-7CA2-11DD-F98F129964E7}" dt="2022-03-17T10:27:28.833" v="395"/>
      <pc:docMkLst>
        <pc:docMk/>
      </pc:docMkLst>
      <pc:sldChg chg="modNotes">
        <pc:chgData name="Ellie Barnes" userId="S::ebarnes@righttoplay.com::9a7f3fa5-ba51-4565-855f-dc085e3d3796" providerId="AD" clId="Web-{5ADD789B-BFF0-7CA2-11DD-F98F129964E7}" dt="2022-03-17T10:23:41.819" v="108"/>
        <pc:sldMkLst>
          <pc:docMk/>
          <pc:sldMk cId="2339657667" sldId="262"/>
        </pc:sldMkLst>
      </pc:sldChg>
      <pc:sldChg chg="modNotes">
        <pc:chgData name="Ellie Barnes" userId="S::ebarnes@righttoplay.com::9a7f3fa5-ba51-4565-855f-dc085e3d3796" providerId="AD" clId="Web-{5ADD789B-BFF0-7CA2-11DD-F98F129964E7}" dt="2022-03-17T10:21:41.842" v="38"/>
        <pc:sldMkLst>
          <pc:docMk/>
          <pc:sldMk cId="2468747310" sldId="302"/>
        </pc:sldMkLst>
      </pc:sldChg>
      <pc:sldChg chg="modNotes">
        <pc:chgData name="Ellie Barnes" userId="S::ebarnes@righttoplay.com::9a7f3fa5-ba51-4565-855f-dc085e3d3796" providerId="AD" clId="Web-{5ADD789B-BFF0-7CA2-11DD-F98F129964E7}" dt="2022-03-17T10:22:59.832" v="69"/>
        <pc:sldMkLst>
          <pc:docMk/>
          <pc:sldMk cId="2254363222" sldId="306"/>
        </pc:sldMkLst>
      </pc:sldChg>
      <pc:sldChg chg="modNotes">
        <pc:chgData name="Ellie Barnes" userId="S::ebarnes@righttoplay.com::9a7f3fa5-ba51-4565-855f-dc085e3d3796" providerId="AD" clId="Web-{5ADD789B-BFF0-7CA2-11DD-F98F129964E7}" dt="2022-03-17T10:27:28.833" v="395"/>
        <pc:sldMkLst>
          <pc:docMk/>
          <pc:sldMk cId="3200047112" sldId="312"/>
        </pc:sldMkLst>
      </pc:sldChg>
      <pc:sldChg chg="modNotes">
        <pc:chgData name="Ellie Barnes" userId="S::ebarnes@righttoplay.com::9a7f3fa5-ba51-4565-855f-dc085e3d3796" providerId="AD" clId="Web-{5ADD789B-BFF0-7CA2-11DD-F98F129964E7}" dt="2022-03-17T10:22:03.609" v="52"/>
        <pc:sldMkLst>
          <pc:docMk/>
          <pc:sldMk cId="1843083209" sldId="316"/>
        </pc:sldMkLst>
      </pc:sldChg>
      <pc:sldChg chg="modNotes">
        <pc:chgData name="Ellie Barnes" userId="S::ebarnes@righttoplay.com::9a7f3fa5-ba51-4565-855f-dc085e3d3796" providerId="AD" clId="Web-{5ADD789B-BFF0-7CA2-11DD-F98F129964E7}" dt="2022-03-17T10:25:34.435" v="288"/>
        <pc:sldMkLst>
          <pc:docMk/>
          <pc:sldMk cId="378113951" sldId="320"/>
        </pc:sldMkLst>
      </pc:sldChg>
      <pc:sldChg chg="modSp modNotes">
        <pc:chgData name="Ellie Barnes" userId="S::ebarnes@righttoplay.com::9a7f3fa5-ba51-4565-855f-dc085e3d3796" providerId="AD" clId="Web-{5ADD789B-BFF0-7CA2-11DD-F98F129964E7}" dt="2022-03-17T10:24:12.383" v="198"/>
        <pc:sldMkLst>
          <pc:docMk/>
          <pc:sldMk cId="2943233131" sldId="324"/>
        </pc:sldMkLst>
        <pc:spChg chg="mod">
          <ac:chgData name="Ellie Barnes" userId="S::ebarnes@righttoplay.com::9a7f3fa5-ba51-4565-855f-dc085e3d3796" providerId="AD" clId="Web-{5ADD789B-BFF0-7CA2-11DD-F98F129964E7}" dt="2022-03-17T10:18:32.502" v="2" actId="1076"/>
          <ac:spMkLst>
            <pc:docMk/>
            <pc:sldMk cId="2943233131" sldId="324"/>
            <ac:spMk id="8" creationId="{05A82AE5-F7DD-4FB7-9CAF-ED2A2DE3805C}"/>
          </ac:spMkLst>
        </pc:spChg>
      </pc:sldChg>
    </pc:docChg>
  </pc:docChgLst>
  <pc:docChgLst>
    <pc:chgData name="Emily Doe" userId="S::edoe@righttoplay.com::38258db6-116a-44fc-a2c5-050cce92c7e0" providerId="AD" clId="Web-{6BC17689-9000-AF57-5974-63501E7ECD91}"/>
    <pc:docChg chg="modSld">
      <pc:chgData name="Emily Doe" userId="S::edoe@righttoplay.com::38258db6-116a-44fc-a2c5-050cce92c7e0" providerId="AD" clId="Web-{6BC17689-9000-AF57-5974-63501E7ECD91}" dt="2022-03-24T14:16:11.458" v="223" actId="1076"/>
      <pc:docMkLst>
        <pc:docMk/>
      </pc:docMkLst>
      <pc:sldChg chg="addSp delSp modSp delAnim modAnim">
        <pc:chgData name="Emily Doe" userId="S::edoe@righttoplay.com::38258db6-116a-44fc-a2c5-050cce92c7e0" providerId="AD" clId="Web-{6BC17689-9000-AF57-5974-63501E7ECD91}" dt="2022-03-24T14:14:55.706" v="220"/>
        <pc:sldMkLst>
          <pc:docMk/>
          <pc:sldMk cId="728424914" sldId="261"/>
        </pc:sldMkLst>
        <pc:picChg chg="add del mod">
          <ac:chgData name="Emily Doe" userId="S::edoe@righttoplay.com::38258db6-116a-44fc-a2c5-050cce92c7e0" providerId="AD" clId="Web-{6BC17689-9000-AF57-5974-63501E7ECD91}" dt="2022-03-24T13:50:16.140" v="132"/>
          <ac:picMkLst>
            <pc:docMk/>
            <pc:sldMk cId="728424914" sldId="261"/>
            <ac:picMk id="4" creationId="{1BE3FE5A-766C-F251-BDE9-5638E66452F3}"/>
          </ac:picMkLst>
        </pc:picChg>
        <pc:picChg chg="add del mod">
          <ac:chgData name="Emily Doe" userId="S::edoe@righttoplay.com::38258db6-116a-44fc-a2c5-050cce92c7e0" providerId="AD" clId="Web-{6BC17689-9000-AF57-5974-63501E7ECD91}" dt="2022-03-24T13:55:10.912" v="137"/>
          <ac:picMkLst>
            <pc:docMk/>
            <pc:sldMk cId="728424914" sldId="261"/>
            <ac:picMk id="6" creationId="{F2F881E8-3031-A76D-1FE8-FA6C19E3F593}"/>
          </ac:picMkLst>
        </pc:picChg>
        <pc:picChg chg="add del mod ord modCrop">
          <ac:chgData name="Emily Doe" userId="S::edoe@righttoplay.com::38258db6-116a-44fc-a2c5-050cce92c7e0" providerId="AD" clId="Web-{6BC17689-9000-AF57-5974-63501E7ECD91}" dt="2022-03-24T14:01:23.609" v="173"/>
          <ac:picMkLst>
            <pc:docMk/>
            <pc:sldMk cId="728424914" sldId="261"/>
            <ac:picMk id="7" creationId="{2F098BF3-79B2-5802-DA54-701B3AB7810F}"/>
          </ac:picMkLst>
        </pc:picChg>
        <pc:picChg chg="del mod">
          <ac:chgData name="Emily Doe" userId="S::edoe@righttoplay.com::38258db6-116a-44fc-a2c5-050cce92c7e0" providerId="AD" clId="Web-{6BC17689-9000-AF57-5974-63501E7ECD91}" dt="2022-03-24T13:49:42.217" v="130"/>
          <ac:picMkLst>
            <pc:docMk/>
            <pc:sldMk cId="728424914" sldId="261"/>
            <ac:picMk id="9" creationId="{42CACD83-3D6C-4587-A235-BE2A7B4CD0B0}"/>
          </ac:picMkLst>
        </pc:picChg>
        <pc:picChg chg="add mod ord modCrop">
          <ac:chgData name="Emily Doe" userId="S::edoe@righttoplay.com::38258db6-116a-44fc-a2c5-050cce92c7e0" providerId="AD" clId="Web-{6BC17689-9000-AF57-5974-63501E7ECD91}" dt="2022-03-24T14:03:02.345" v="190" actId="1076"/>
          <ac:picMkLst>
            <pc:docMk/>
            <pc:sldMk cId="728424914" sldId="261"/>
            <ac:picMk id="12" creationId="{228B7042-7C5D-8830-51D2-D376EEE9AE10}"/>
          </ac:picMkLst>
        </pc:picChg>
      </pc:sldChg>
      <pc:sldChg chg="modSp">
        <pc:chgData name="Emily Doe" userId="S::edoe@righttoplay.com::38258db6-116a-44fc-a2c5-050cce92c7e0" providerId="AD" clId="Web-{6BC17689-9000-AF57-5974-63501E7ECD91}" dt="2022-03-24T14:16:11.458" v="223" actId="1076"/>
        <pc:sldMkLst>
          <pc:docMk/>
          <pc:sldMk cId="4265889878" sldId="296"/>
        </pc:sldMkLst>
        <pc:spChg chg="mod">
          <ac:chgData name="Emily Doe" userId="S::edoe@righttoplay.com::38258db6-116a-44fc-a2c5-050cce92c7e0" providerId="AD" clId="Web-{6BC17689-9000-AF57-5974-63501E7ECD91}" dt="2022-03-24T14:16:11.458" v="223" actId="1076"/>
          <ac:spMkLst>
            <pc:docMk/>
            <pc:sldMk cId="4265889878" sldId="296"/>
            <ac:spMk id="2" creationId="{F1D36F33-ED0B-47E4-B9E9-55E7FE25A384}"/>
          </ac:spMkLst>
        </pc:spChg>
      </pc:sldChg>
      <pc:sldChg chg="modSp">
        <pc:chgData name="Emily Doe" userId="S::edoe@righttoplay.com::38258db6-116a-44fc-a2c5-050cce92c7e0" providerId="AD" clId="Web-{6BC17689-9000-AF57-5974-63501E7ECD91}" dt="2022-03-24T14:15:52.505" v="221" actId="1076"/>
        <pc:sldMkLst>
          <pc:docMk/>
          <pc:sldMk cId="2468747310" sldId="302"/>
        </pc:sldMkLst>
        <pc:spChg chg="mod">
          <ac:chgData name="Emily Doe" userId="S::edoe@righttoplay.com::38258db6-116a-44fc-a2c5-050cce92c7e0" providerId="AD" clId="Web-{6BC17689-9000-AF57-5974-63501E7ECD91}" dt="2022-03-24T14:15:52.505" v="221" actId="1076"/>
          <ac:spMkLst>
            <pc:docMk/>
            <pc:sldMk cId="2468747310" sldId="302"/>
            <ac:spMk id="4" creationId="{A8BA430E-7801-4898-88D2-CAC70252FEDE}"/>
          </ac:spMkLst>
        </pc:spChg>
      </pc:sldChg>
      <pc:sldChg chg="modNotes">
        <pc:chgData name="Emily Doe" userId="S::edoe@righttoplay.com::38258db6-116a-44fc-a2c5-050cce92c7e0" providerId="AD" clId="Web-{6BC17689-9000-AF57-5974-63501E7ECD91}" dt="2022-03-24T14:14:02.674" v="204"/>
        <pc:sldMkLst>
          <pc:docMk/>
          <pc:sldMk cId="1857383228" sldId="308"/>
        </pc:sldMkLst>
      </pc:sldChg>
      <pc:sldChg chg="addSp delSp modSp delAnim modNotes">
        <pc:chgData name="Emily Doe" userId="S::edoe@righttoplay.com::38258db6-116a-44fc-a2c5-050cce92c7e0" providerId="AD" clId="Web-{6BC17689-9000-AF57-5974-63501E7ECD91}" dt="2022-03-24T13:41:20.798" v="106" actId="1076"/>
        <pc:sldMkLst>
          <pc:docMk/>
          <pc:sldMk cId="3537865300" sldId="311"/>
        </pc:sldMkLst>
        <pc:picChg chg="add del mod">
          <ac:chgData name="Emily Doe" userId="S::edoe@righttoplay.com::38258db6-116a-44fc-a2c5-050cce92c7e0" providerId="AD" clId="Web-{6BC17689-9000-AF57-5974-63501E7ECD91}" dt="2022-03-24T13:39:20.109" v="94"/>
          <ac:picMkLst>
            <pc:docMk/>
            <pc:sldMk cId="3537865300" sldId="311"/>
            <ac:picMk id="2" creationId="{5B2E017E-2918-E097-6C2D-A7589178FB17}"/>
          </ac:picMkLst>
        </pc:picChg>
        <pc:picChg chg="del">
          <ac:chgData name="Emily Doe" userId="S::edoe@righttoplay.com::38258db6-116a-44fc-a2c5-050cce92c7e0" providerId="AD" clId="Web-{6BC17689-9000-AF57-5974-63501E7ECD91}" dt="2022-03-24T13:36:16.478" v="75"/>
          <ac:picMkLst>
            <pc:docMk/>
            <pc:sldMk cId="3537865300" sldId="311"/>
            <ac:picMk id="4" creationId="{1D0F600A-28A5-4240-A4B0-9187DAFA2F15}"/>
          </ac:picMkLst>
        </pc:picChg>
        <pc:picChg chg="add mod">
          <ac:chgData name="Emily Doe" userId="S::edoe@righttoplay.com::38258db6-116a-44fc-a2c5-050cce92c7e0" providerId="AD" clId="Web-{6BC17689-9000-AF57-5974-63501E7ECD91}" dt="2022-03-24T13:41:20.798" v="106" actId="1076"/>
          <ac:picMkLst>
            <pc:docMk/>
            <pc:sldMk cId="3537865300" sldId="311"/>
            <ac:picMk id="5" creationId="{33E79263-0666-F6FF-CD04-DD3979FB5045}"/>
          </ac:picMkLst>
        </pc:picChg>
        <pc:picChg chg="mod">
          <ac:chgData name="Emily Doe" userId="S::edoe@righttoplay.com::38258db6-116a-44fc-a2c5-050cce92c7e0" providerId="AD" clId="Web-{6BC17689-9000-AF57-5974-63501E7ECD91}" dt="2022-03-24T13:41:10.114" v="104" actId="14100"/>
          <ac:picMkLst>
            <pc:docMk/>
            <pc:sldMk cId="3537865300" sldId="311"/>
            <ac:picMk id="17" creationId="{F9F831FC-D5ED-764B-A7A1-2B5625932D1E}"/>
          </ac:picMkLst>
        </pc:picChg>
      </pc:sldChg>
      <pc:sldChg chg="modNotes">
        <pc:chgData name="Emily Doe" userId="S::edoe@righttoplay.com::38258db6-116a-44fc-a2c5-050cce92c7e0" providerId="AD" clId="Web-{6BC17689-9000-AF57-5974-63501E7ECD91}" dt="2022-03-24T14:14:05.252" v="219"/>
        <pc:sldMkLst>
          <pc:docMk/>
          <pc:sldMk cId="1448636913" sldId="313"/>
        </pc:sldMkLst>
      </pc:sldChg>
      <pc:sldChg chg="delSp modSp">
        <pc:chgData name="Emily Doe" userId="S::edoe@righttoplay.com::38258db6-116a-44fc-a2c5-050cce92c7e0" providerId="AD" clId="Web-{6BC17689-9000-AF57-5974-63501E7ECD91}" dt="2022-03-23T13:23:19.708" v="74" actId="1076"/>
        <pc:sldMkLst>
          <pc:docMk/>
          <pc:sldMk cId="378113951" sldId="320"/>
        </pc:sldMkLst>
        <pc:spChg chg="mod">
          <ac:chgData name="Emily Doe" userId="S::edoe@righttoplay.com::38258db6-116a-44fc-a2c5-050cce92c7e0" providerId="AD" clId="Web-{6BC17689-9000-AF57-5974-63501E7ECD91}" dt="2022-03-23T13:23:13.568" v="73" actId="20577"/>
          <ac:spMkLst>
            <pc:docMk/>
            <pc:sldMk cId="378113951" sldId="320"/>
            <ac:spMk id="3" creationId="{B8F63802-FE1C-484C-95BF-01BFC589F598}"/>
          </ac:spMkLst>
        </pc:spChg>
        <pc:spChg chg="del mod">
          <ac:chgData name="Emily Doe" userId="S::edoe@righttoplay.com::38258db6-116a-44fc-a2c5-050cce92c7e0" providerId="AD" clId="Web-{6BC17689-9000-AF57-5974-63501E7ECD91}" dt="2022-03-23T13:20:05.764" v="58"/>
          <ac:spMkLst>
            <pc:docMk/>
            <pc:sldMk cId="378113951" sldId="320"/>
            <ac:spMk id="10" creationId="{FAFF2FE9-4F53-4A18-BE21-42B5791FF3E0}"/>
          </ac:spMkLst>
        </pc:spChg>
        <pc:picChg chg="mod">
          <ac:chgData name="Emily Doe" userId="S::edoe@righttoplay.com::38258db6-116a-44fc-a2c5-050cce92c7e0" providerId="AD" clId="Web-{6BC17689-9000-AF57-5974-63501E7ECD91}" dt="2022-03-23T13:23:19.708" v="74" actId="1076"/>
          <ac:picMkLst>
            <pc:docMk/>
            <pc:sldMk cId="378113951" sldId="320"/>
            <ac:picMk id="2" creationId="{0203F71D-B458-47A8-94C1-E423A6C98602}"/>
          </ac:picMkLst>
        </pc:picChg>
      </pc:sldChg>
      <pc:sldChg chg="modNotes">
        <pc:chgData name="Emily Doe" userId="S::edoe@righttoplay.com::38258db6-116a-44fc-a2c5-050cce92c7e0" providerId="AD" clId="Web-{6BC17689-9000-AF57-5974-63501E7ECD91}" dt="2022-03-24T14:14:03.096" v="208"/>
        <pc:sldMkLst>
          <pc:docMk/>
          <pc:sldMk cId="2222962403" sldId="323"/>
        </pc:sldMkLst>
      </pc:sldChg>
      <pc:sldChg chg="modNotes">
        <pc:chgData name="Emily Doe" userId="S::edoe@righttoplay.com::38258db6-116a-44fc-a2c5-050cce92c7e0" providerId="AD" clId="Web-{6BC17689-9000-AF57-5974-63501E7ECD91}" dt="2022-03-23T13:19:27.310" v="24"/>
        <pc:sldMkLst>
          <pc:docMk/>
          <pc:sldMk cId="2943233131" sldId="324"/>
        </pc:sldMkLst>
      </pc:sldChg>
    </pc:docChg>
  </pc:docChgLst>
  <pc:docChgLst>
    <pc:chgData name="Emily Doe" userId="S::edoe@righttoplay.com::38258db6-116a-44fc-a2c5-050cce92c7e0" providerId="AD" clId="Web-{37B1F2B2-5ECE-27D9-A642-F2442589CDEA}"/>
    <pc:docChg chg="modSld">
      <pc:chgData name="Emily Doe" userId="S::edoe@righttoplay.com::38258db6-116a-44fc-a2c5-050cce92c7e0" providerId="AD" clId="Web-{37B1F2B2-5ECE-27D9-A642-F2442589CDEA}" dt="2022-11-09T11:36:22.231" v="143" actId="1076"/>
      <pc:docMkLst>
        <pc:docMk/>
      </pc:docMkLst>
      <pc:sldChg chg="modSp modNotes">
        <pc:chgData name="Emily Doe" userId="S::edoe@righttoplay.com::38258db6-116a-44fc-a2c5-050cce92c7e0" providerId="AD" clId="Web-{37B1F2B2-5ECE-27D9-A642-F2442589CDEA}" dt="2022-11-09T11:36:22.231" v="143" actId="1076"/>
        <pc:sldMkLst>
          <pc:docMk/>
          <pc:sldMk cId="3200047112" sldId="312"/>
        </pc:sldMkLst>
        <pc:spChg chg="mod">
          <ac:chgData name="Emily Doe" userId="S::edoe@righttoplay.com::38258db6-116a-44fc-a2c5-050cce92c7e0" providerId="AD" clId="Web-{37B1F2B2-5ECE-27D9-A642-F2442589CDEA}" dt="2022-11-09T11:36:22.231" v="143" actId="1076"/>
          <ac:spMkLst>
            <pc:docMk/>
            <pc:sldMk cId="3200047112" sldId="312"/>
            <ac:spMk id="6" creationId="{07681BA9-DD4E-4A2F-AB1B-ABC5A456719E}"/>
          </ac:spMkLst>
        </pc:spChg>
        <pc:spChg chg="mod">
          <ac:chgData name="Emily Doe" userId="S::edoe@righttoplay.com::38258db6-116a-44fc-a2c5-050cce92c7e0" providerId="AD" clId="Web-{37B1F2B2-5ECE-27D9-A642-F2442589CDEA}" dt="2022-11-09T11:33:16.691" v="50" actId="1076"/>
          <ac:spMkLst>
            <pc:docMk/>
            <pc:sldMk cId="3200047112" sldId="312"/>
            <ac:spMk id="8" creationId="{6421A609-9C31-43C7-A307-48B89249316A}"/>
          </ac:spMkLst>
        </pc:spChg>
        <pc:spChg chg="mod">
          <ac:chgData name="Emily Doe" userId="S::edoe@righttoplay.com::38258db6-116a-44fc-a2c5-050cce92c7e0" providerId="AD" clId="Web-{37B1F2B2-5ECE-27D9-A642-F2442589CDEA}" dt="2022-11-09T11:33:23.629" v="52" actId="14100"/>
          <ac:spMkLst>
            <pc:docMk/>
            <pc:sldMk cId="3200047112" sldId="312"/>
            <ac:spMk id="9" creationId="{4F277D39-0D28-478E-A77C-0C077DAD27FE}"/>
          </ac:spMkLst>
        </pc:spChg>
      </pc:sldChg>
    </pc:docChg>
  </pc:docChgLst>
  <pc:docChgLst>
    <pc:chgData name="Emily Doe" userId="S::edoe@righttoplay.com::38258db6-116a-44fc-a2c5-050cce92c7e0" providerId="AD" clId="Web-{5AA6D13C-151F-15B0-6DDE-5FD2E8B6D000}"/>
    <pc:docChg chg="modSld">
      <pc:chgData name="Emily Doe" userId="S::edoe@righttoplay.com::38258db6-116a-44fc-a2c5-050cce92c7e0" providerId="AD" clId="Web-{5AA6D13C-151F-15B0-6DDE-5FD2E8B6D000}" dt="2022-03-29T10:26:56.530" v="35"/>
      <pc:docMkLst>
        <pc:docMk/>
      </pc:docMkLst>
      <pc:sldChg chg="modSp">
        <pc:chgData name="Emily Doe" userId="S::edoe@righttoplay.com::38258db6-116a-44fc-a2c5-050cce92c7e0" providerId="AD" clId="Web-{5AA6D13C-151F-15B0-6DDE-5FD2E8B6D000}" dt="2022-03-29T10:24:18.879" v="4" actId="1076"/>
        <pc:sldMkLst>
          <pc:docMk/>
          <pc:sldMk cId="2177341072" sldId="275"/>
        </pc:sldMkLst>
        <pc:spChg chg="mod">
          <ac:chgData name="Emily Doe" userId="S::edoe@righttoplay.com::38258db6-116a-44fc-a2c5-050cce92c7e0" providerId="AD" clId="Web-{5AA6D13C-151F-15B0-6DDE-5FD2E8B6D000}" dt="2022-03-29T10:24:18.879" v="4" actId="1076"/>
          <ac:spMkLst>
            <pc:docMk/>
            <pc:sldMk cId="2177341072" sldId="275"/>
            <ac:spMk id="9" creationId="{D536ED52-0D00-474F-B4F7-D3C96C0E13A2}"/>
          </ac:spMkLst>
        </pc:spChg>
      </pc:sldChg>
      <pc:sldChg chg="modNotes">
        <pc:chgData name="Emily Doe" userId="S::edoe@righttoplay.com::38258db6-116a-44fc-a2c5-050cce92c7e0" providerId="AD" clId="Web-{5AA6D13C-151F-15B0-6DDE-5FD2E8B6D000}" dt="2022-03-29T10:25:18.508" v="22"/>
        <pc:sldMkLst>
          <pc:docMk/>
          <pc:sldMk cId="3537865300" sldId="311"/>
        </pc:sldMkLst>
      </pc:sldChg>
      <pc:sldChg chg="modSp">
        <pc:chgData name="Emily Doe" userId="S::edoe@righttoplay.com::38258db6-116a-44fc-a2c5-050cce92c7e0" providerId="AD" clId="Web-{5AA6D13C-151F-15B0-6DDE-5FD2E8B6D000}" dt="2022-03-29T10:26:14.683" v="33" actId="20577"/>
        <pc:sldMkLst>
          <pc:docMk/>
          <pc:sldMk cId="2433548255" sldId="314"/>
        </pc:sldMkLst>
        <pc:spChg chg="mod">
          <ac:chgData name="Emily Doe" userId="S::edoe@righttoplay.com::38258db6-116a-44fc-a2c5-050cce92c7e0" providerId="AD" clId="Web-{5AA6D13C-151F-15B0-6DDE-5FD2E8B6D000}" dt="2022-03-29T10:26:14.683" v="33" actId="20577"/>
          <ac:spMkLst>
            <pc:docMk/>
            <pc:sldMk cId="2433548255" sldId="314"/>
            <ac:spMk id="9" creationId="{32EBA683-9FB1-4F76-8F57-10DCE4EC3CEE}"/>
          </ac:spMkLst>
        </pc:spChg>
      </pc:sldChg>
      <pc:sldChg chg="modNotes">
        <pc:chgData name="Emily Doe" userId="S::edoe@righttoplay.com::38258db6-116a-44fc-a2c5-050cce92c7e0" providerId="AD" clId="Web-{5AA6D13C-151F-15B0-6DDE-5FD2E8B6D000}" dt="2022-03-29T10:25:06.991" v="19"/>
        <pc:sldMkLst>
          <pc:docMk/>
          <pc:sldMk cId="2582791286" sldId="318"/>
        </pc:sldMkLst>
      </pc:sldChg>
      <pc:sldChg chg="modNotes">
        <pc:chgData name="Emily Doe" userId="S::edoe@righttoplay.com::38258db6-116a-44fc-a2c5-050cce92c7e0" providerId="AD" clId="Web-{5AA6D13C-151F-15B0-6DDE-5FD2E8B6D000}" dt="2022-03-29T10:26:56.530" v="35"/>
        <pc:sldMkLst>
          <pc:docMk/>
          <pc:sldMk cId="2943233131" sldId="324"/>
        </pc:sldMkLst>
      </pc:sldChg>
    </pc:docChg>
  </pc:docChgLst>
  <pc:docChgLst>
    <pc:chgData name="Emily Doe" userId="S::edoe@righttoplay.com::38258db6-116a-44fc-a2c5-050cce92c7e0" providerId="AD" clId="Web-{F0819205-84B0-FEC0-CD22-F42664A5C455}"/>
    <pc:docChg chg="modSld">
      <pc:chgData name="Emily Doe" userId="S::edoe@righttoplay.com::38258db6-116a-44fc-a2c5-050cce92c7e0" providerId="AD" clId="Web-{F0819205-84B0-FEC0-CD22-F42664A5C455}" dt="2022-03-16T17:03:09.669" v="65" actId="20577"/>
      <pc:docMkLst>
        <pc:docMk/>
      </pc:docMkLst>
      <pc:sldChg chg="modSp">
        <pc:chgData name="Emily Doe" userId="S::edoe@righttoplay.com::38258db6-116a-44fc-a2c5-050cce92c7e0" providerId="AD" clId="Web-{F0819205-84B0-FEC0-CD22-F42664A5C455}" dt="2022-03-16T17:02:57.403" v="62" actId="20577"/>
        <pc:sldMkLst>
          <pc:docMk/>
          <pc:sldMk cId="3200047112" sldId="312"/>
        </pc:sldMkLst>
        <pc:spChg chg="mod">
          <ac:chgData name="Emily Doe" userId="S::edoe@righttoplay.com::38258db6-116a-44fc-a2c5-050cce92c7e0" providerId="AD" clId="Web-{F0819205-84B0-FEC0-CD22-F42664A5C455}" dt="2022-03-16T17:02:57.403" v="62" actId="20577"/>
          <ac:spMkLst>
            <pc:docMk/>
            <pc:sldMk cId="3200047112" sldId="312"/>
            <ac:spMk id="8" creationId="{6421A609-9C31-43C7-A307-48B89249316A}"/>
          </ac:spMkLst>
        </pc:spChg>
      </pc:sldChg>
      <pc:sldChg chg="modSp">
        <pc:chgData name="Emily Doe" userId="S::edoe@righttoplay.com::38258db6-116a-44fc-a2c5-050cce92c7e0" providerId="AD" clId="Web-{F0819205-84B0-FEC0-CD22-F42664A5C455}" dt="2022-03-16T17:03:09.669" v="65" actId="20577"/>
        <pc:sldMkLst>
          <pc:docMk/>
          <pc:sldMk cId="2222962403" sldId="323"/>
        </pc:sldMkLst>
        <pc:spChg chg="mod">
          <ac:chgData name="Emily Doe" userId="S::edoe@righttoplay.com::38258db6-116a-44fc-a2c5-050cce92c7e0" providerId="AD" clId="Web-{F0819205-84B0-FEC0-CD22-F42664A5C455}" dt="2022-03-16T17:03:09.669" v="65" actId="20577"/>
          <ac:spMkLst>
            <pc:docMk/>
            <pc:sldMk cId="2222962403" sldId="323"/>
            <ac:spMk id="5" creationId="{31521501-B5AE-B848-8BCA-0F22E059BE8F}"/>
          </ac:spMkLst>
        </pc:spChg>
      </pc:sldChg>
      <pc:sldChg chg="modSp">
        <pc:chgData name="Emily Doe" userId="S::edoe@righttoplay.com::38258db6-116a-44fc-a2c5-050cce92c7e0" providerId="AD" clId="Web-{F0819205-84B0-FEC0-CD22-F42664A5C455}" dt="2022-03-16T17:02:30.090" v="37" actId="20577"/>
        <pc:sldMkLst>
          <pc:docMk/>
          <pc:sldMk cId="2943233131" sldId="324"/>
        </pc:sldMkLst>
        <pc:spChg chg="mod">
          <ac:chgData name="Emily Doe" userId="S::edoe@righttoplay.com::38258db6-116a-44fc-a2c5-050cce92c7e0" providerId="AD" clId="Web-{F0819205-84B0-FEC0-CD22-F42664A5C455}" dt="2022-03-16T17:02:30.090" v="37" actId="20577"/>
          <ac:spMkLst>
            <pc:docMk/>
            <pc:sldMk cId="2943233131" sldId="324"/>
            <ac:spMk id="8" creationId="{05A82AE5-F7DD-4FB7-9CAF-ED2A2DE3805C}"/>
          </ac:spMkLst>
        </pc:spChg>
      </pc:sldChg>
    </pc:docChg>
  </pc:docChgLst>
  <pc:docChgLst>
    <pc:chgData name="Emily Doe" userId="S::edoe@righttoplay.com::38258db6-116a-44fc-a2c5-050cce92c7e0" providerId="AD" clId="Web-{F632855C-F20A-0DB1-5F5D-B95B1B97D737}"/>
    <pc:docChg chg="modSld">
      <pc:chgData name="Emily Doe" userId="S::edoe@righttoplay.com::38258db6-116a-44fc-a2c5-050cce92c7e0" providerId="AD" clId="Web-{F632855C-F20A-0DB1-5F5D-B95B1B97D737}" dt="2022-03-17T16:35:57.381" v="6" actId="20577"/>
      <pc:docMkLst>
        <pc:docMk/>
      </pc:docMkLst>
      <pc:sldChg chg="modSp">
        <pc:chgData name="Emily Doe" userId="S::edoe@righttoplay.com::38258db6-116a-44fc-a2c5-050cce92c7e0" providerId="AD" clId="Web-{F632855C-F20A-0DB1-5F5D-B95B1B97D737}" dt="2022-03-17T16:32:30.626" v="1" actId="20577"/>
        <pc:sldMkLst>
          <pc:docMk/>
          <pc:sldMk cId="2339657667" sldId="262"/>
        </pc:sldMkLst>
        <pc:spChg chg="mod">
          <ac:chgData name="Emily Doe" userId="S::edoe@righttoplay.com::38258db6-116a-44fc-a2c5-050cce92c7e0" providerId="AD" clId="Web-{F632855C-F20A-0DB1-5F5D-B95B1B97D737}" dt="2022-03-17T16:32:30.626" v="1" actId="20577"/>
          <ac:spMkLst>
            <pc:docMk/>
            <pc:sldMk cId="2339657667" sldId="262"/>
            <ac:spMk id="39" creationId="{EA8DD6B1-CAD7-5F44-B1BF-01AC203BB70D}"/>
          </ac:spMkLst>
        </pc:spChg>
      </pc:sldChg>
      <pc:sldChg chg="modSp">
        <pc:chgData name="Emily Doe" userId="S::edoe@righttoplay.com::38258db6-116a-44fc-a2c5-050cce92c7e0" providerId="AD" clId="Web-{F632855C-F20A-0DB1-5F5D-B95B1B97D737}" dt="2022-03-17T16:35:42.319" v="4" actId="20577"/>
        <pc:sldMkLst>
          <pc:docMk/>
          <pc:sldMk cId="3200047112" sldId="312"/>
        </pc:sldMkLst>
        <pc:spChg chg="mod">
          <ac:chgData name="Emily Doe" userId="S::edoe@righttoplay.com::38258db6-116a-44fc-a2c5-050cce92c7e0" providerId="AD" clId="Web-{F632855C-F20A-0DB1-5F5D-B95B1B97D737}" dt="2022-03-17T16:35:42.319" v="4" actId="20577"/>
          <ac:spMkLst>
            <pc:docMk/>
            <pc:sldMk cId="3200047112" sldId="312"/>
            <ac:spMk id="6" creationId="{07681BA9-DD4E-4A2F-AB1B-ABC5A456719E}"/>
          </ac:spMkLst>
        </pc:spChg>
      </pc:sldChg>
      <pc:sldChg chg="modSp">
        <pc:chgData name="Emily Doe" userId="S::edoe@righttoplay.com::38258db6-116a-44fc-a2c5-050cce92c7e0" providerId="AD" clId="Web-{F632855C-F20A-0DB1-5F5D-B95B1B97D737}" dt="2022-03-17T16:35:57.381" v="6" actId="20577"/>
        <pc:sldMkLst>
          <pc:docMk/>
          <pc:sldMk cId="2222962403" sldId="323"/>
        </pc:sldMkLst>
        <pc:spChg chg="mod">
          <ac:chgData name="Emily Doe" userId="S::edoe@righttoplay.com::38258db6-116a-44fc-a2c5-050cce92c7e0" providerId="AD" clId="Web-{F632855C-F20A-0DB1-5F5D-B95B1B97D737}" dt="2022-03-17T16:35:57.381" v="6" actId="20577"/>
          <ac:spMkLst>
            <pc:docMk/>
            <pc:sldMk cId="2222962403" sldId="323"/>
            <ac:spMk id="5" creationId="{31521501-B5AE-B848-8BCA-0F22E059BE8F}"/>
          </ac:spMkLst>
        </pc:spChg>
      </pc:sldChg>
      <pc:sldChg chg="modSp">
        <pc:chgData name="Emily Doe" userId="S::edoe@righttoplay.com::38258db6-116a-44fc-a2c5-050cce92c7e0" providerId="AD" clId="Web-{F632855C-F20A-0DB1-5F5D-B95B1B97D737}" dt="2022-03-17T16:33:07.393" v="3" actId="1076"/>
        <pc:sldMkLst>
          <pc:docMk/>
          <pc:sldMk cId="2943233131" sldId="324"/>
        </pc:sldMkLst>
        <pc:spChg chg="mod">
          <ac:chgData name="Emily Doe" userId="S::edoe@righttoplay.com::38258db6-116a-44fc-a2c5-050cce92c7e0" providerId="AD" clId="Web-{F632855C-F20A-0DB1-5F5D-B95B1B97D737}" dt="2022-03-17T16:33:07.393" v="3" actId="1076"/>
          <ac:spMkLst>
            <pc:docMk/>
            <pc:sldMk cId="2943233131" sldId="324"/>
            <ac:spMk id="8" creationId="{05A82AE5-F7DD-4FB7-9CAF-ED2A2DE3805C}"/>
          </ac:spMkLst>
        </pc:spChg>
      </pc:sldChg>
    </pc:docChg>
  </pc:docChgLst>
  <pc:docChgLst>
    <pc:chgData name="Emily Doe" userId="S::edoe@righttoplay.com::38258db6-116a-44fc-a2c5-050cce92c7e0" providerId="AD" clId="Web-{07CFC5FF-5869-1532-C5DE-0FBEF4995674}"/>
    <pc:docChg chg="addSld delSld modSld sldOrd">
      <pc:chgData name="Emily Doe" userId="S::edoe@righttoplay.com::38258db6-116a-44fc-a2c5-050cce92c7e0" providerId="AD" clId="Web-{07CFC5FF-5869-1532-C5DE-0FBEF4995674}" dt="2022-03-18T09:24:32.424" v="43"/>
      <pc:docMkLst>
        <pc:docMk/>
      </pc:docMkLst>
      <pc:sldChg chg="modNotes">
        <pc:chgData name="Emily Doe" userId="S::edoe@righttoplay.com::38258db6-116a-44fc-a2c5-050cce92c7e0" providerId="AD" clId="Web-{07CFC5FF-5869-1532-C5DE-0FBEF4995674}" dt="2022-03-18T09:24:22.580" v="37"/>
        <pc:sldMkLst>
          <pc:docMk/>
          <pc:sldMk cId="2339657667" sldId="262"/>
        </pc:sldMkLst>
      </pc:sldChg>
      <pc:sldChg chg="addSp delSp addAnim modAnim">
        <pc:chgData name="Emily Doe" userId="S::edoe@righttoplay.com::38258db6-116a-44fc-a2c5-050cce92c7e0" providerId="AD" clId="Web-{07CFC5FF-5869-1532-C5DE-0FBEF4995674}" dt="2022-03-18T09:20:06.550" v="9"/>
        <pc:sldMkLst>
          <pc:docMk/>
          <pc:sldMk cId="4265889878" sldId="296"/>
        </pc:sldMkLst>
        <pc:spChg chg="add del">
          <ac:chgData name="Emily Doe" userId="S::edoe@righttoplay.com::38258db6-116a-44fc-a2c5-050cce92c7e0" providerId="AD" clId="Web-{07CFC5FF-5869-1532-C5DE-0FBEF4995674}" dt="2022-03-18T09:19:36.439" v="7"/>
          <ac:spMkLst>
            <pc:docMk/>
            <pc:sldMk cId="4265889878" sldId="296"/>
            <ac:spMk id="7" creationId="{6B915766-AF4A-42BA-BADC-6AAFE8F9AA4D}"/>
          </ac:spMkLst>
        </pc:spChg>
        <pc:spChg chg="add">
          <ac:chgData name="Emily Doe" userId="S::edoe@righttoplay.com::38258db6-116a-44fc-a2c5-050cce92c7e0" providerId="AD" clId="Web-{07CFC5FF-5869-1532-C5DE-0FBEF4995674}" dt="2022-03-18T09:19:20.547" v="5"/>
          <ac:spMkLst>
            <pc:docMk/>
            <pc:sldMk cId="4265889878" sldId="296"/>
            <ac:spMk id="8" creationId="{8E0F68C5-7A23-40CB-9373-96F2B8DD2B3D}"/>
          </ac:spMkLst>
        </pc:spChg>
      </pc:sldChg>
      <pc:sldChg chg="modSp">
        <pc:chgData name="Emily Doe" userId="S::edoe@righttoplay.com::38258db6-116a-44fc-a2c5-050cce92c7e0" providerId="AD" clId="Web-{07CFC5FF-5869-1532-C5DE-0FBEF4995674}" dt="2022-03-18T09:18:18.638" v="2" actId="1076"/>
        <pc:sldMkLst>
          <pc:docMk/>
          <pc:sldMk cId="3774890645" sldId="300"/>
        </pc:sldMkLst>
        <pc:spChg chg="mod">
          <ac:chgData name="Emily Doe" userId="S::edoe@righttoplay.com::38258db6-116a-44fc-a2c5-050cce92c7e0" providerId="AD" clId="Web-{07CFC5FF-5869-1532-C5DE-0FBEF4995674}" dt="2022-03-18T09:18:18.638" v="2" actId="1076"/>
          <ac:spMkLst>
            <pc:docMk/>
            <pc:sldMk cId="3774890645" sldId="300"/>
            <ac:spMk id="24" creationId="{F3A7601E-FD38-43FB-B0FB-ABCB91ECD69B}"/>
          </ac:spMkLst>
        </pc:spChg>
      </pc:sldChg>
      <pc:sldChg chg="addSp modNotes">
        <pc:chgData name="Emily Doe" userId="S::edoe@righttoplay.com::38258db6-116a-44fc-a2c5-050cce92c7e0" providerId="AD" clId="Web-{07CFC5FF-5869-1532-C5DE-0FBEF4995674}" dt="2022-03-18T09:24:32.424" v="43"/>
        <pc:sldMkLst>
          <pc:docMk/>
          <pc:sldMk cId="2468747310" sldId="302"/>
        </pc:sldMkLst>
        <pc:spChg chg="add">
          <ac:chgData name="Emily Doe" userId="S::edoe@righttoplay.com::38258db6-116a-44fc-a2c5-050cce92c7e0" providerId="AD" clId="Web-{07CFC5FF-5869-1532-C5DE-0FBEF4995674}" dt="2022-03-18T09:18:18.575" v="0"/>
          <ac:spMkLst>
            <pc:docMk/>
            <pc:sldMk cId="2468747310" sldId="302"/>
            <ac:spMk id="2" creationId="{DDDA8176-A726-48B9-A81B-9205AFCF64A2}"/>
          </ac:spMkLst>
        </pc:spChg>
      </pc:sldChg>
      <pc:sldChg chg="addSp modNotes">
        <pc:chgData name="Emily Doe" userId="S::edoe@righttoplay.com::38258db6-116a-44fc-a2c5-050cce92c7e0" providerId="AD" clId="Web-{07CFC5FF-5869-1532-C5DE-0FBEF4995674}" dt="2022-03-18T09:24:25.455" v="39"/>
        <pc:sldMkLst>
          <pc:docMk/>
          <pc:sldMk cId="2254363222" sldId="306"/>
        </pc:sldMkLst>
        <pc:spChg chg="add">
          <ac:chgData name="Emily Doe" userId="S::edoe@righttoplay.com::38258db6-116a-44fc-a2c5-050cce92c7e0" providerId="AD" clId="Web-{07CFC5FF-5869-1532-C5DE-0FBEF4995674}" dt="2022-03-18T09:19:18.860" v="4"/>
          <ac:spMkLst>
            <pc:docMk/>
            <pc:sldMk cId="2254363222" sldId="306"/>
            <ac:spMk id="7" creationId="{8E0F68C5-7A23-40CB-9373-96F2B8DD2B3D}"/>
          </ac:spMkLst>
        </pc:spChg>
      </pc:sldChg>
      <pc:sldChg chg="delSp modNotes">
        <pc:chgData name="Emily Doe" userId="S::edoe@righttoplay.com::38258db6-116a-44fc-a2c5-050cce92c7e0" providerId="AD" clId="Web-{07CFC5FF-5869-1532-C5DE-0FBEF4995674}" dt="2022-03-18T09:23:48.938" v="34"/>
        <pc:sldMkLst>
          <pc:docMk/>
          <pc:sldMk cId="3200047112" sldId="312"/>
        </pc:sldMkLst>
        <pc:picChg chg="del">
          <ac:chgData name="Emily Doe" userId="S::edoe@righttoplay.com::38258db6-116a-44fc-a2c5-050cce92c7e0" providerId="AD" clId="Web-{07CFC5FF-5869-1532-C5DE-0FBEF4995674}" dt="2022-03-18T09:22:00.853" v="18"/>
          <ac:picMkLst>
            <pc:docMk/>
            <pc:sldMk cId="3200047112" sldId="312"/>
            <ac:picMk id="15" creationId="{02C177E3-81EF-432C-8700-8AFB0BDE62FA}"/>
          </ac:picMkLst>
        </pc:picChg>
      </pc:sldChg>
      <pc:sldChg chg="addSp modNotes">
        <pc:chgData name="Emily Doe" userId="S::edoe@righttoplay.com::38258db6-116a-44fc-a2c5-050cce92c7e0" providerId="AD" clId="Web-{07CFC5FF-5869-1532-C5DE-0FBEF4995674}" dt="2022-03-18T09:24:29.080" v="41"/>
        <pc:sldMkLst>
          <pc:docMk/>
          <pc:sldMk cId="1843083209" sldId="316"/>
        </pc:sldMkLst>
        <pc:spChg chg="add">
          <ac:chgData name="Emily Doe" userId="S::edoe@righttoplay.com::38258db6-116a-44fc-a2c5-050cce92c7e0" providerId="AD" clId="Web-{07CFC5FF-5869-1532-C5DE-0FBEF4995674}" dt="2022-03-18T09:19:15.610" v="3"/>
          <ac:spMkLst>
            <pc:docMk/>
            <pc:sldMk cId="1843083209" sldId="316"/>
            <ac:spMk id="9" creationId="{8E0F68C5-7A23-40CB-9373-96F2B8DD2B3D}"/>
          </ac:spMkLst>
        </pc:spChg>
      </pc:sldChg>
      <pc:sldChg chg="modNotes">
        <pc:chgData name="Emily Doe" userId="S::edoe@righttoplay.com::38258db6-116a-44fc-a2c5-050cce92c7e0" providerId="AD" clId="Web-{07CFC5FF-5869-1532-C5DE-0FBEF4995674}" dt="2022-03-18T09:23:15.123" v="32"/>
        <pc:sldMkLst>
          <pc:docMk/>
          <pc:sldMk cId="378113951" sldId="320"/>
        </pc:sldMkLst>
      </pc:sldChg>
      <pc:sldChg chg="addSp delSp modSp modNotes">
        <pc:chgData name="Emily Doe" userId="S::edoe@righttoplay.com::38258db6-116a-44fc-a2c5-050cce92c7e0" providerId="AD" clId="Web-{07CFC5FF-5869-1532-C5DE-0FBEF4995674}" dt="2022-03-18T09:22:41.418" v="30"/>
        <pc:sldMkLst>
          <pc:docMk/>
          <pc:sldMk cId="2943233131" sldId="324"/>
        </pc:sldMkLst>
        <pc:spChg chg="mod">
          <ac:chgData name="Emily Doe" userId="S::edoe@righttoplay.com::38258db6-116a-44fc-a2c5-050cce92c7e0" providerId="AD" clId="Web-{07CFC5FF-5869-1532-C5DE-0FBEF4995674}" dt="2022-03-18T09:22:18.792" v="22" actId="1076"/>
          <ac:spMkLst>
            <pc:docMk/>
            <pc:sldMk cId="2943233131" sldId="324"/>
            <ac:spMk id="8" creationId="{05A82AE5-F7DD-4FB7-9CAF-ED2A2DE3805C}"/>
          </ac:spMkLst>
        </pc:spChg>
        <pc:picChg chg="add mod">
          <ac:chgData name="Emily Doe" userId="S::edoe@righttoplay.com::38258db6-116a-44fc-a2c5-050cce92c7e0" providerId="AD" clId="Web-{07CFC5FF-5869-1532-C5DE-0FBEF4995674}" dt="2022-03-18T09:22:25.777" v="26" actId="1076"/>
          <ac:picMkLst>
            <pc:docMk/>
            <pc:sldMk cId="2943233131" sldId="324"/>
            <ac:picMk id="2" creationId="{ABFC7CFE-E9A8-4F76-A070-232D52B2759D}"/>
          </ac:picMkLst>
        </pc:picChg>
        <pc:picChg chg="del">
          <ac:chgData name="Emily Doe" userId="S::edoe@righttoplay.com::38258db6-116a-44fc-a2c5-050cce92c7e0" providerId="AD" clId="Web-{07CFC5FF-5869-1532-C5DE-0FBEF4995674}" dt="2022-03-18T09:22:06.416" v="19"/>
          <ac:picMkLst>
            <pc:docMk/>
            <pc:sldMk cId="2943233131" sldId="324"/>
            <ac:picMk id="4" creationId="{73573B65-D4DC-43EB-9FC0-9BBE15D97AA0}"/>
          </ac:picMkLst>
        </pc:picChg>
      </pc:sldChg>
      <pc:sldChg chg="add del ord replId modNotes">
        <pc:chgData name="Emily Doe" userId="S::edoe@righttoplay.com::38258db6-116a-44fc-a2c5-050cce92c7e0" providerId="AD" clId="Web-{07CFC5FF-5869-1532-C5DE-0FBEF4995674}" dt="2022-03-18T09:22:46.122" v="31"/>
        <pc:sldMkLst>
          <pc:docMk/>
          <pc:sldMk cId="2147527261" sldId="325"/>
        </pc:sldMkLst>
      </pc:sldChg>
    </pc:docChg>
  </pc:docChgLst>
  <pc:docChgLst>
    <pc:chgData name="Emily Doe" userId="S::edoe@righttoplay.com::38258db6-116a-44fc-a2c5-050cce92c7e0" providerId="AD" clId="Web-{655647EF-83C4-6213-604E-5C7E21D7E1AC}"/>
    <pc:docChg chg="modSld">
      <pc:chgData name="Emily Doe" userId="S::edoe@righttoplay.com::38258db6-116a-44fc-a2c5-050cce92c7e0" providerId="AD" clId="Web-{655647EF-83C4-6213-604E-5C7E21D7E1AC}" dt="2022-10-31T14:05:28.546" v="18" actId="20577"/>
      <pc:docMkLst>
        <pc:docMk/>
      </pc:docMkLst>
      <pc:sldChg chg="modSp">
        <pc:chgData name="Emily Doe" userId="S::edoe@righttoplay.com::38258db6-116a-44fc-a2c5-050cce92c7e0" providerId="AD" clId="Web-{655647EF-83C4-6213-604E-5C7E21D7E1AC}" dt="2022-10-31T14:05:28.546" v="18" actId="20577"/>
        <pc:sldMkLst>
          <pc:docMk/>
          <pc:sldMk cId="3200047112" sldId="312"/>
        </pc:sldMkLst>
        <pc:spChg chg="mod">
          <ac:chgData name="Emily Doe" userId="S::edoe@righttoplay.com::38258db6-116a-44fc-a2c5-050cce92c7e0" providerId="AD" clId="Web-{655647EF-83C4-6213-604E-5C7E21D7E1AC}" dt="2022-10-31T14:05:28.546" v="18" actId="20577"/>
          <ac:spMkLst>
            <pc:docMk/>
            <pc:sldMk cId="3200047112" sldId="312"/>
            <ac:spMk id="6" creationId="{07681BA9-DD4E-4A2F-AB1B-ABC5A456719E}"/>
          </ac:spMkLst>
        </pc:spChg>
      </pc:sldChg>
    </pc:docChg>
  </pc:docChgLst>
  <pc:docChgLst>
    <pc:chgData name="Jessie Murphy" userId="S::jmurphy@righttoplay.com::fbca6bb2-6056-4516-a556-44d1e22ab1a2" providerId="AD" clId="Web-{31F151BA-B015-5F70-5F2F-D36350C82CB1}"/>
    <pc:docChg chg="modSld">
      <pc:chgData name="Jessie Murphy" userId="S::jmurphy@righttoplay.com::fbca6bb2-6056-4516-a556-44d1e22ab1a2" providerId="AD" clId="Web-{31F151BA-B015-5F70-5F2F-D36350C82CB1}" dt="2022-11-09T11:18:36.494" v="13" actId="20577"/>
      <pc:docMkLst>
        <pc:docMk/>
      </pc:docMkLst>
      <pc:sldChg chg="modSp">
        <pc:chgData name="Jessie Murphy" userId="S::jmurphy@righttoplay.com::fbca6bb2-6056-4516-a556-44d1e22ab1a2" providerId="AD" clId="Web-{31F151BA-B015-5F70-5F2F-D36350C82CB1}" dt="2022-11-09T11:15:09.672" v="0" actId="20577"/>
        <pc:sldMkLst>
          <pc:docMk/>
          <pc:sldMk cId="2339657667" sldId="262"/>
        </pc:sldMkLst>
        <pc:spChg chg="mod">
          <ac:chgData name="Jessie Murphy" userId="S::jmurphy@righttoplay.com::fbca6bb2-6056-4516-a556-44d1e22ab1a2" providerId="AD" clId="Web-{31F151BA-B015-5F70-5F2F-D36350C82CB1}" dt="2022-11-09T11:15:09.672" v="0" actId="20577"/>
          <ac:spMkLst>
            <pc:docMk/>
            <pc:sldMk cId="2339657667" sldId="262"/>
            <ac:spMk id="40" creationId="{E018C255-447F-3149-BEE2-D09C3C317A61}"/>
          </ac:spMkLst>
        </pc:spChg>
      </pc:sldChg>
      <pc:sldChg chg="modSp">
        <pc:chgData name="Jessie Murphy" userId="S::jmurphy@righttoplay.com::fbca6bb2-6056-4516-a556-44d1e22ab1a2" providerId="AD" clId="Web-{31F151BA-B015-5F70-5F2F-D36350C82CB1}" dt="2022-11-09T11:18:36.494" v="13" actId="20577"/>
        <pc:sldMkLst>
          <pc:docMk/>
          <pc:sldMk cId="3200047112" sldId="312"/>
        </pc:sldMkLst>
        <pc:spChg chg="mod">
          <ac:chgData name="Jessie Murphy" userId="S::jmurphy@righttoplay.com::fbca6bb2-6056-4516-a556-44d1e22ab1a2" providerId="AD" clId="Web-{31F151BA-B015-5F70-5F2F-D36350C82CB1}" dt="2022-11-09T11:18:36.494" v="13" actId="20577"/>
          <ac:spMkLst>
            <pc:docMk/>
            <pc:sldMk cId="3200047112" sldId="312"/>
            <ac:spMk id="6" creationId="{07681BA9-DD4E-4A2F-AB1B-ABC5A456719E}"/>
          </ac:spMkLst>
        </pc:spChg>
      </pc:sldChg>
      <pc:sldChg chg="modSp">
        <pc:chgData name="Jessie Murphy" userId="S::jmurphy@righttoplay.com::fbca6bb2-6056-4516-a556-44d1e22ab1a2" providerId="AD" clId="Web-{31F151BA-B015-5F70-5F2F-D36350C82CB1}" dt="2022-11-09T11:15:41.080" v="2" actId="20577"/>
        <pc:sldMkLst>
          <pc:docMk/>
          <pc:sldMk cId="378113951" sldId="320"/>
        </pc:sldMkLst>
        <pc:spChg chg="mod">
          <ac:chgData name="Jessie Murphy" userId="S::jmurphy@righttoplay.com::fbca6bb2-6056-4516-a556-44d1e22ab1a2" providerId="AD" clId="Web-{31F151BA-B015-5F70-5F2F-D36350C82CB1}" dt="2022-11-09T11:15:41.080" v="2" actId="20577"/>
          <ac:spMkLst>
            <pc:docMk/>
            <pc:sldMk cId="378113951" sldId="320"/>
            <ac:spMk id="3" creationId="{B8F63802-FE1C-484C-95BF-01BFC589F598}"/>
          </ac:spMkLst>
        </pc:spChg>
      </pc:sldChg>
      <pc:sldChg chg="modSp">
        <pc:chgData name="Jessie Murphy" userId="S::jmurphy@righttoplay.com::fbca6bb2-6056-4516-a556-44d1e22ab1a2" providerId="AD" clId="Web-{31F151BA-B015-5F70-5F2F-D36350C82CB1}" dt="2022-11-09T11:15:17.844" v="1" actId="20577"/>
        <pc:sldMkLst>
          <pc:docMk/>
          <pc:sldMk cId="2943233131" sldId="324"/>
        </pc:sldMkLst>
        <pc:spChg chg="mod">
          <ac:chgData name="Jessie Murphy" userId="S::jmurphy@righttoplay.com::fbca6bb2-6056-4516-a556-44d1e22ab1a2" providerId="AD" clId="Web-{31F151BA-B015-5F70-5F2F-D36350C82CB1}" dt="2022-11-09T11:15:17.844" v="1" actId="20577"/>
          <ac:spMkLst>
            <pc:docMk/>
            <pc:sldMk cId="2943233131" sldId="324"/>
            <ac:spMk id="3" creationId="{3039C59F-F569-4ECD-ADF4-064721C71941}"/>
          </ac:spMkLst>
        </pc:spChg>
      </pc:sldChg>
    </pc:docChg>
  </pc:docChgLst>
  <pc:docChgLst>
    <pc:chgData name="Carm Sposato" userId="S::csposato@righttoplay.com::ad24efa5-1654-4428-b8d5-f3ade8d0f7f1" providerId="AD" clId="Web-{7F79FF3B-C0CD-458F-B5BF-C82099497E03}"/>
    <pc:docChg chg="modSld">
      <pc:chgData name="Carm Sposato" userId="S::csposato@righttoplay.com::ad24efa5-1654-4428-b8d5-f3ade8d0f7f1" providerId="AD" clId="Web-{7F79FF3B-C0CD-458F-B5BF-C82099497E03}" dt="2022-03-18T14:50:05.952" v="272" actId="20577"/>
      <pc:docMkLst>
        <pc:docMk/>
      </pc:docMkLst>
      <pc:sldChg chg="addSp delSp modSp addAnim">
        <pc:chgData name="Carm Sposato" userId="S::csposato@righttoplay.com::ad24efa5-1654-4428-b8d5-f3ade8d0f7f1" providerId="AD" clId="Web-{7F79FF3B-C0CD-458F-B5BF-C82099497E03}" dt="2022-03-18T14:43:38.125" v="133" actId="14100"/>
        <pc:sldMkLst>
          <pc:docMk/>
          <pc:sldMk cId="728424914" sldId="261"/>
        </pc:sldMkLst>
        <pc:spChg chg="add mod">
          <ac:chgData name="Carm Sposato" userId="S::csposato@righttoplay.com::ad24efa5-1654-4428-b8d5-f3ade8d0f7f1" providerId="AD" clId="Web-{7F79FF3B-C0CD-458F-B5BF-C82099497E03}" dt="2022-03-18T14:39:23.063" v="90" actId="20577"/>
          <ac:spMkLst>
            <pc:docMk/>
            <pc:sldMk cId="728424914" sldId="261"/>
            <ac:spMk id="3" creationId="{9A49E739-5149-484B-9EF4-22DB20D84487}"/>
          </ac:spMkLst>
        </pc:spChg>
        <pc:spChg chg="mod">
          <ac:chgData name="Carm Sposato" userId="S::csposato@righttoplay.com::ad24efa5-1654-4428-b8d5-f3ade8d0f7f1" providerId="AD" clId="Web-{7F79FF3B-C0CD-458F-B5BF-C82099497E03}" dt="2022-03-18T14:39:35.219" v="96" actId="14100"/>
          <ac:spMkLst>
            <pc:docMk/>
            <pc:sldMk cId="728424914" sldId="261"/>
            <ac:spMk id="10" creationId="{265089ED-DCA7-40F4-B5EE-E8982A2235AF}"/>
          </ac:spMkLst>
        </pc:spChg>
        <pc:spChg chg="add mod ord">
          <ac:chgData name="Carm Sposato" userId="S::csposato@righttoplay.com::ad24efa5-1654-4428-b8d5-f3ade8d0f7f1" providerId="AD" clId="Web-{7F79FF3B-C0CD-458F-B5BF-C82099497E03}" dt="2022-03-18T14:43:38.125" v="133" actId="14100"/>
          <ac:spMkLst>
            <pc:docMk/>
            <pc:sldMk cId="728424914" sldId="261"/>
            <ac:spMk id="11" creationId="{9C9007EF-03EB-4107-B2C2-DFACB1C28480}"/>
          </ac:spMkLst>
        </pc:spChg>
        <pc:picChg chg="add del mod">
          <ac:chgData name="Carm Sposato" userId="S::csposato@righttoplay.com::ad24efa5-1654-4428-b8d5-f3ade8d0f7f1" providerId="AD" clId="Web-{7F79FF3B-C0CD-458F-B5BF-C82099497E03}" dt="2022-03-18T14:39:50.875" v="98"/>
          <ac:picMkLst>
            <pc:docMk/>
            <pc:sldMk cId="728424914" sldId="261"/>
            <ac:picMk id="4" creationId="{0BD34857-E586-434C-B33D-AC4D45505B63}"/>
          </ac:picMkLst>
        </pc:picChg>
        <pc:picChg chg="add del mod">
          <ac:chgData name="Carm Sposato" userId="S::csposato@righttoplay.com::ad24efa5-1654-4428-b8d5-f3ade8d0f7f1" providerId="AD" clId="Web-{7F79FF3B-C0CD-458F-B5BF-C82099497E03}" dt="2022-03-18T14:40:33.656" v="105"/>
          <ac:picMkLst>
            <pc:docMk/>
            <pc:sldMk cId="728424914" sldId="261"/>
            <ac:picMk id="6" creationId="{56DC5B08-A1CA-4714-9226-7067CAFB23C7}"/>
          </ac:picMkLst>
        </pc:picChg>
        <pc:picChg chg="add mod ord">
          <ac:chgData name="Carm Sposato" userId="S::csposato@righttoplay.com::ad24efa5-1654-4428-b8d5-f3ade8d0f7f1" providerId="AD" clId="Web-{7F79FF3B-C0CD-458F-B5BF-C82099497E03}" dt="2022-03-18T14:41:28.765" v="116" actId="14100"/>
          <ac:picMkLst>
            <pc:docMk/>
            <pc:sldMk cId="728424914" sldId="261"/>
            <ac:picMk id="9" creationId="{42CACD83-3D6C-4587-A235-BE2A7B4CD0B0}"/>
          </ac:picMkLst>
        </pc:picChg>
        <pc:picChg chg="del">
          <ac:chgData name="Carm Sposato" userId="S::csposato@righttoplay.com::ad24efa5-1654-4428-b8d5-f3ade8d0f7f1" providerId="AD" clId="Web-{7F79FF3B-C0CD-458F-B5BF-C82099497E03}" dt="2022-03-18T14:39:31.750" v="95"/>
          <ac:picMkLst>
            <pc:docMk/>
            <pc:sldMk cId="728424914" sldId="261"/>
            <ac:picMk id="6148" creationId="{4ED1BB6E-4577-4818-88F7-205D361241AF}"/>
          </ac:picMkLst>
        </pc:picChg>
      </pc:sldChg>
      <pc:sldChg chg="modSp">
        <pc:chgData name="Carm Sposato" userId="S::csposato@righttoplay.com::ad24efa5-1654-4428-b8d5-f3ade8d0f7f1" providerId="AD" clId="Web-{7F79FF3B-C0CD-458F-B5BF-C82099497E03}" dt="2022-03-18T14:37:13.750" v="43" actId="20577"/>
        <pc:sldMkLst>
          <pc:docMk/>
          <pc:sldMk cId="2339657667" sldId="262"/>
        </pc:sldMkLst>
        <pc:spChg chg="mod">
          <ac:chgData name="Carm Sposato" userId="S::csposato@righttoplay.com::ad24efa5-1654-4428-b8d5-f3ade8d0f7f1" providerId="AD" clId="Web-{7F79FF3B-C0CD-458F-B5BF-C82099497E03}" dt="2022-03-18T14:36:42.937" v="28" actId="20577"/>
          <ac:spMkLst>
            <pc:docMk/>
            <pc:sldMk cId="2339657667" sldId="262"/>
            <ac:spMk id="36" creationId="{A43FCAC9-EDB8-2043-9EB2-C03FFDF88441}"/>
          </ac:spMkLst>
        </pc:spChg>
        <pc:spChg chg="mod">
          <ac:chgData name="Carm Sposato" userId="S::csposato@righttoplay.com::ad24efa5-1654-4428-b8d5-f3ade8d0f7f1" providerId="AD" clId="Web-{7F79FF3B-C0CD-458F-B5BF-C82099497E03}" dt="2022-03-18T14:36:52.109" v="33" actId="20577"/>
          <ac:spMkLst>
            <pc:docMk/>
            <pc:sldMk cId="2339657667" sldId="262"/>
            <ac:spMk id="37" creationId="{72EC1C0D-5028-A047-9E96-06B271F473A6}"/>
          </ac:spMkLst>
        </pc:spChg>
        <pc:spChg chg="mod">
          <ac:chgData name="Carm Sposato" userId="S::csposato@righttoplay.com::ad24efa5-1654-4428-b8d5-f3ade8d0f7f1" providerId="AD" clId="Web-{7F79FF3B-C0CD-458F-B5BF-C82099497E03}" dt="2022-03-18T14:37:00.062" v="36" actId="20577"/>
          <ac:spMkLst>
            <pc:docMk/>
            <pc:sldMk cId="2339657667" sldId="262"/>
            <ac:spMk id="38" creationId="{A8F1162D-C56B-DD45-842C-7F9C05B2E352}"/>
          </ac:spMkLst>
        </pc:spChg>
        <pc:spChg chg="mod">
          <ac:chgData name="Carm Sposato" userId="S::csposato@righttoplay.com::ad24efa5-1654-4428-b8d5-f3ade8d0f7f1" providerId="AD" clId="Web-{7F79FF3B-C0CD-458F-B5BF-C82099497E03}" dt="2022-03-18T14:37:09.671" v="41" actId="20577"/>
          <ac:spMkLst>
            <pc:docMk/>
            <pc:sldMk cId="2339657667" sldId="262"/>
            <ac:spMk id="39" creationId="{EA8DD6B1-CAD7-5F44-B1BF-01AC203BB70D}"/>
          </ac:spMkLst>
        </pc:spChg>
        <pc:spChg chg="mod">
          <ac:chgData name="Carm Sposato" userId="S::csposato@righttoplay.com::ad24efa5-1654-4428-b8d5-f3ade8d0f7f1" providerId="AD" clId="Web-{7F79FF3B-C0CD-458F-B5BF-C82099497E03}" dt="2022-03-18T14:37:13.750" v="43" actId="20577"/>
          <ac:spMkLst>
            <pc:docMk/>
            <pc:sldMk cId="2339657667" sldId="262"/>
            <ac:spMk id="40" creationId="{E018C255-447F-3149-BEE2-D09C3C317A61}"/>
          </ac:spMkLst>
        </pc:spChg>
      </pc:sldChg>
      <pc:sldChg chg="addSp delSp modSp">
        <pc:chgData name="Carm Sposato" userId="S::csposato@righttoplay.com::ad24efa5-1654-4428-b8d5-f3ade8d0f7f1" providerId="AD" clId="Web-{7F79FF3B-C0CD-458F-B5BF-C82099497E03}" dt="2022-03-18T14:49:41.186" v="263" actId="1076"/>
        <pc:sldMkLst>
          <pc:docMk/>
          <pc:sldMk cId="1746155556" sldId="289"/>
        </pc:sldMkLst>
        <pc:spChg chg="mod">
          <ac:chgData name="Carm Sposato" userId="S::csposato@righttoplay.com::ad24efa5-1654-4428-b8d5-f3ade8d0f7f1" providerId="AD" clId="Web-{7F79FF3B-C0CD-458F-B5BF-C82099497E03}" dt="2022-03-18T14:44:40.343" v="177" actId="14100"/>
          <ac:spMkLst>
            <pc:docMk/>
            <pc:sldMk cId="1746155556" sldId="289"/>
            <ac:spMk id="6" creationId="{E65A557C-1D58-0647-ADAB-871E671F7CFB}"/>
          </ac:spMkLst>
        </pc:spChg>
        <pc:picChg chg="add mod ord">
          <ac:chgData name="Carm Sposato" userId="S::csposato@righttoplay.com::ad24efa5-1654-4428-b8d5-f3ade8d0f7f1" providerId="AD" clId="Web-{7F79FF3B-C0CD-458F-B5BF-C82099497E03}" dt="2022-03-18T14:49:41.186" v="263" actId="1076"/>
          <ac:picMkLst>
            <pc:docMk/>
            <pc:sldMk cId="1746155556" sldId="289"/>
            <ac:picMk id="2" creationId="{4190796B-0F22-4970-B7B5-89B1A6E47353}"/>
          </ac:picMkLst>
        </pc:picChg>
        <pc:picChg chg="del">
          <ac:chgData name="Carm Sposato" userId="S::csposato@righttoplay.com::ad24efa5-1654-4428-b8d5-f3ade8d0f7f1" providerId="AD" clId="Web-{7F79FF3B-C0CD-458F-B5BF-C82099497E03}" dt="2022-03-18T14:49:38.436" v="262"/>
          <ac:picMkLst>
            <pc:docMk/>
            <pc:sldMk cId="1746155556" sldId="289"/>
            <ac:picMk id="1028" creationId="{7CC12015-C86E-4AEE-9B10-64E6210DA386}"/>
          </ac:picMkLst>
        </pc:picChg>
      </pc:sldChg>
      <pc:sldChg chg="addSp delSp modSp">
        <pc:chgData name="Carm Sposato" userId="S::csposato@righttoplay.com::ad24efa5-1654-4428-b8d5-f3ade8d0f7f1" providerId="AD" clId="Web-{7F79FF3B-C0CD-458F-B5BF-C82099497E03}" dt="2022-03-18T14:48:00.890" v="243" actId="20577"/>
        <pc:sldMkLst>
          <pc:docMk/>
          <pc:sldMk cId="4265889878" sldId="296"/>
        </pc:sldMkLst>
        <pc:spChg chg="add mod">
          <ac:chgData name="Carm Sposato" userId="S::csposato@righttoplay.com::ad24efa5-1654-4428-b8d5-f3ade8d0f7f1" providerId="AD" clId="Web-{7F79FF3B-C0CD-458F-B5BF-C82099497E03}" dt="2022-03-18T14:48:00.890" v="243" actId="20577"/>
          <ac:spMkLst>
            <pc:docMk/>
            <pc:sldMk cId="4265889878" sldId="296"/>
            <ac:spMk id="2" creationId="{F1D36F33-ED0B-47E4-B9E9-55E7FE25A384}"/>
          </ac:spMkLst>
        </pc:spChg>
        <pc:spChg chg="mod">
          <ac:chgData name="Carm Sposato" userId="S::csposato@righttoplay.com::ad24efa5-1654-4428-b8d5-f3ade8d0f7f1" providerId="AD" clId="Web-{7F79FF3B-C0CD-458F-B5BF-C82099497E03}" dt="2022-03-18T14:37:31.875" v="47" actId="20577"/>
          <ac:spMkLst>
            <pc:docMk/>
            <pc:sldMk cId="4265889878" sldId="296"/>
            <ac:spMk id="7" creationId="{6B915766-AF4A-42BA-BADC-6AAFE8F9AA4D}"/>
          </ac:spMkLst>
        </pc:spChg>
        <pc:spChg chg="del">
          <ac:chgData name="Carm Sposato" userId="S::csposato@righttoplay.com::ad24efa5-1654-4428-b8d5-f3ade8d0f7f1" providerId="AD" clId="Web-{7F79FF3B-C0CD-458F-B5BF-C82099497E03}" dt="2022-03-18T14:37:24.578" v="45"/>
          <ac:spMkLst>
            <pc:docMk/>
            <pc:sldMk cId="4265889878" sldId="296"/>
            <ac:spMk id="8" creationId="{8E0F68C5-7A23-40CB-9373-96F2B8DD2B3D}"/>
          </ac:spMkLst>
        </pc:spChg>
      </pc:sldChg>
      <pc:sldChg chg="modSp">
        <pc:chgData name="Carm Sposato" userId="S::csposato@righttoplay.com::ad24efa5-1654-4428-b8d5-f3ade8d0f7f1" providerId="AD" clId="Web-{7F79FF3B-C0CD-458F-B5BF-C82099497E03}" dt="2022-03-18T14:48:05.608" v="244" actId="20577"/>
        <pc:sldMkLst>
          <pc:docMk/>
          <pc:sldMk cId="3774890645" sldId="300"/>
        </pc:sldMkLst>
        <pc:spChg chg="mod">
          <ac:chgData name="Carm Sposato" userId="S::csposato@righttoplay.com::ad24efa5-1654-4428-b8d5-f3ade8d0f7f1" providerId="AD" clId="Web-{7F79FF3B-C0CD-458F-B5BF-C82099497E03}" dt="2022-03-18T14:48:05.608" v="244" actId="20577"/>
          <ac:spMkLst>
            <pc:docMk/>
            <pc:sldMk cId="3774890645" sldId="300"/>
            <ac:spMk id="24" creationId="{F3A7601E-FD38-43FB-B0FB-ABCB91ECD69B}"/>
          </ac:spMkLst>
        </pc:spChg>
        <pc:picChg chg="mod">
          <ac:chgData name="Carm Sposato" userId="S::csposato@righttoplay.com::ad24efa5-1654-4428-b8d5-f3ade8d0f7f1" providerId="AD" clId="Web-{7F79FF3B-C0CD-458F-B5BF-C82099497E03}" dt="2022-03-18T14:35:57.562" v="15" actId="14100"/>
          <ac:picMkLst>
            <pc:docMk/>
            <pc:sldMk cId="3774890645" sldId="300"/>
            <ac:picMk id="5" creationId="{1A33CD93-360E-4D20-BA97-6D737DBD84A5}"/>
          </ac:picMkLst>
        </pc:picChg>
      </pc:sldChg>
      <pc:sldChg chg="addSp delSp modSp">
        <pc:chgData name="Carm Sposato" userId="S::csposato@righttoplay.com::ad24efa5-1654-4428-b8d5-f3ade8d0f7f1" providerId="AD" clId="Web-{7F79FF3B-C0CD-458F-B5BF-C82099497E03}" dt="2022-03-18T14:48:08.140" v="246" actId="20577"/>
        <pc:sldMkLst>
          <pc:docMk/>
          <pc:sldMk cId="2468747310" sldId="302"/>
        </pc:sldMkLst>
        <pc:spChg chg="del">
          <ac:chgData name="Carm Sposato" userId="S::csposato@righttoplay.com::ad24efa5-1654-4428-b8d5-f3ade8d0f7f1" providerId="AD" clId="Web-{7F79FF3B-C0CD-458F-B5BF-C82099497E03}" dt="2022-03-18T14:35:35.265" v="9"/>
          <ac:spMkLst>
            <pc:docMk/>
            <pc:sldMk cId="2468747310" sldId="302"/>
            <ac:spMk id="2" creationId="{DDDA8176-A726-48B9-A81B-9205AFCF64A2}"/>
          </ac:spMkLst>
        </pc:spChg>
        <pc:spChg chg="add mod">
          <ac:chgData name="Carm Sposato" userId="S::csposato@righttoplay.com::ad24efa5-1654-4428-b8d5-f3ade8d0f7f1" providerId="AD" clId="Web-{7F79FF3B-C0CD-458F-B5BF-C82099497E03}" dt="2022-03-18T14:48:08.140" v="246" actId="20577"/>
          <ac:spMkLst>
            <pc:docMk/>
            <pc:sldMk cId="2468747310" sldId="302"/>
            <ac:spMk id="4" creationId="{A8BA430E-7801-4898-88D2-CAC70252FEDE}"/>
          </ac:spMkLst>
        </pc:spChg>
        <pc:picChg chg="mod">
          <ac:chgData name="Carm Sposato" userId="S::csposato@righttoplay.com::ad24efa5-1654-4428-b8d5-f3ade8d0f7f1" providerId="AD" clId="Web-{7F79FF3B-C0CD-458F-B5BF-C82099497E03}" dt="2022-03-18T14:35:48.844" v="13" actId="14100"/>
          <ac:picMkLst>
            <pc:docMk/>
            <pc:sldMk cId="2468747310" sldId="302"/>
            <ac:picMk id="3" creationId="{DAD9194C-4265-4740-A9A5-905B256090E2}"/>
          </ac:picMkLst>
        </pc:picChg>
      </pc:sldChg>
      <pc:sldChg chg="addSp delSp">
        <pc:chgData name="Carm Sposato" userId="S::csposato@righttoplay.com::ad24efa5-1654-4428-b8d5-f3ade8d0f7f1" providerId="AD" clId="Web-{7F79FF3B-C0CD-458F-B5BF-C82099497E03}" dt="2022-03-18T14:36:21.047" v="21"/>
        <pc:sldMkLst>
          <pc:docMk/>
          <pc:sldMk cId="2254363222" sldId="306"/>
        </pc:sldMkLst>
        <pc:spChg chg="add">
          <ac:chgData name="Carm Sposato" userId="S::csposato@righttoplay.com::ad24efa5-1654-4428-b8d5-f3ade8d0f7f1" providerId="AD" clId="Web-{7F79FF3B-C0CD-458F-B5BF-C82099497E03}" dt="2022-03-18T14:36:18.890" v="20"/>
          <ac:spMkLst>
            <pc:docMk/>
            <pc:sldMk cId="2254363222" sldId="306"/>
            <ac:spMk id="2" creationId="{310FC896-5A1A-4EEF-A77D-6485126BEC6F}"/>
          </ac:spMkLst>
        </pc:spChg>
        <pc:spChg chg="del">
          <ac:chgData name="Carm Sposato" userId="S::csposato@righttoplay.com::ad24efa5-1654-4428-b8d5-f3ade8d0f7f1" providerId="AD" clId="Web-{7F79FF3B-C0CD-458F-B5BF-C82099497E03}" dt="2022-03-18T14:36:21.047" v="21"/>
          <ac:spMkLst>
            <pc:docMk/>
            <pc:sldMk cId="2254363222" sldId="306"/>
            <ac:spMk id="7" creationId="{8E0F68C5-7A23-40CB-9373-96F2B8DD2B3D}"/>
          </ac:spMkLst>
        </pc:spChg>
        <pc:spChg chg="add del">
          <ac:chgData name="Carm Sposato" userId="S::csposato@righttoplay.com::ad24efa5-1654-4428-b8d5-f3ade8d0f7f1" providerId="AD" clId="Web-{7F79FF3B-C0CD-458F-B5BF-C82099497E03}" dt="2022-03-18T14:36:13.687" v="19"/>
          <ac:spMkLst>
            <pc:docMk/>
            <pc:sldMk cId="2254363222" sldId="306"/>
            <ac:spMk id="8" creationId="{EB7D773F-0836-48E8-9760-FB588E4E3331}"/>
          </ac:spMkLst>
        </pc:spChg>
      </pc:sldChg>
      <pc:sldChg chg="modSp">
        <pc:chgData name="Carm Sposato" userId="S::csposato@righttoplay.com::ad24efa5-1654-4428-b8d5-f3ade8d0f7f1" providerId="AD" clId="Web-{7F79FF3B-C0CD-458F-B5BF-C82099497E03}" dt="2022-03-18T14:48:25.093" v="248" actId="1076"/>
        <pc:sldMkLst>
          <pc:docMk/>
          <pc:sldMk cId="1857383228" sldId="308"/>
        </pc:sldMkLst>
        <pc:spChg chg="mod">
          <ac:chgData name="Carm Sposato" userId="S::csposato@righttoplay.com::ad24efa5-1654-4428-b8d5-f3ade8d0f7f1" providerId="AD" clId="Web-{7F79FF3B-C0CD-458F-B5BF-C82099497E03}" dt="2022-03-18T14:48:25.093" v="248" actId="1076"/>
          <ac:spMkLst>
            <pc:docMk/>
            <pc:sldMk cId="1857383228" sldId="308"/>
            <ac:spMk id="12" creationId="{4D798153-D389-4E37-9491-63D70B5FF5AA}"/>
          </ac:spMkLst>
        </pc:spChg>
      </pc:sldChg>
      <pc:sldChg chg="addSp delSp modSp">
        <pc:chgData name="Carm Sposato" userId="S::csposato@righttoplay.com::ad24efa5-1654-4428-b8d5-f3ade8d0f7f1" providerId="AD" clId="Web-{7F79FF3B-C0CD-458F-B5BF-C82099497E03}" dt="2022-03-18T14:38:49.891" v="72" actId="14100"/>
        <pc:sldMkLst>
          <pc:docMk/>
          <pc:sldMk cId="2433548255" sldId="314"/>
        </pc:sldMkLst>
        <pc:spChg chg="add del mod">
          <ac:chgData name="Carm Sposato" userId="S::csposato@righttoplay.com::ad24efa5-1654-4428-b8d5-f3ade8d0f7f1" providerId="AD" clId="Web-{7F79FF3B-C0CD-458F-B5BF-C82099497E03}" dt="2022-03-18T14:38:49.891" v="72" actId="14100"/>
          <ac:spMkLst>
            <pc:docMk/>
            <pc:sldMk cId="2433548255" sldId="314"/>
            <ac:spMk id="6" creationId="{C6401F9A-A1FE-A54B-AF23-D93C379DA4D3}"/>
          </ac:spMkLst>
        </pc:spChg>
        <pc:spChg chg="mod">
          <ac:chgData name="Carm Sposato" userId="S::csposato@righttoplay.com::ad24efa5-1654-4428-b8d5-f3ade8d0f7f1" providerId="AD" clId="Web-{7F79FF3B-C0CD-458F-B5BF-C82099497E03}" dt="2022-03-18T14:38:43.374" v="71" actId="1076"/>
          <ac:spMkLst>
            <pc:docMk/>
            <pc:sldMk cId="2433548255" sldId="314"/>
            <ac:spMk id="9" creationId="{32EBA683-9FB1-4F76-8F57-10DCE4EC3CEE}"/>
          </ac:spMkLst>
        </pc:spChg>
        <pc:picChg chg="mod">
          <ac:chgData name="Carm Sposato" userId="S::csposato@righttoplay.com::ad24efa5-1654-4428-b8d5-f3ade8d0f7f1" providerId="AD" clId="Web-{7F79FF3B-C0CD-458F-B5BF-C82099497E03}" dt="2022-03-18T14:38:20.578" v="60" actId="14100"/>
          <ac:picMkLst>
            <pc:docMk/>
            <pc:sldMk cId="2433548255" sldId="314"/>
            <ac:picMk id="3" creationId="{B489D933-7210-4810-BAD8-428F6B2FA26E}"/>
          </ac:picMkLst>
        </pc:picChg>
        <pc:picChg chg="mod">
          <ac:chgData name="Carm Sposato" userId="S::csposato@righttoplay.com::ad24efa5-1654-4428-b8d5-f3ade8d0f7f1" providerId="AD" clId="Web-{7F79FF3B-C0CD-458F-B5BF-C82099497E03}" dt="2022-03-18T14:37:56.781" v="51" actId="1076"/>
          <ac:picMkLst>
            <pc:docMk/>
            <pc:sldMk cId="2433548255" sldId="314"/>
            <ac:picMk id="22" creationId="{D68A80EE-3509-4FF1-BFF9-D35DC3462333}"/>
          </ac:picMkLst>
        </pc:picChg>
      </pc:sldChg>
      <pc:sldChg chg="addSp delSp modSp">
        <pc:chgData name="Carm Sposato" userId="S::csposato@righttoplay.com::ad24efa5-1654-4428-b8d5-f3ade8d0f7f1" providerId="AD" clId="Web-{7F79FF3B-C0CD-458F-B5BF-C82099497E03}" dt="2022-03-18T14:48:09.577" v="247" actId="20577"/>
        <pc:sldMkLst>
          <pc:docMk/>
          <pc:sldMk cId="1843083209" sldId="316"/>
        </pc:sldMkLst>
        <pc:spChg chg="add mod">
          <ac:chgData name="Carm Sposato" userId="S::csposato@righttoplay.com::ad24efa5-1654-4428-b8d5-f3ade8d0f7f1" providerId="AD" clId="Web-{7F79FF3B-C0CD-458F-B5BF-C82099497E03}" dt="2022-03-18T14:48:09.577" v="247" actId="20577"/>
          <ac:spMkLst>
            <pc:docMk/>
            <pc:sldMk cId="1843083209" sldId="316"/>
            <ac:spMk id="2" creationId="{870A9FE6-84BA-48B4-9DB4-9E738DBA9673}"/>
          </ac:spMkLst>
        </pc:spChg>
        <pc:spChg chg="del">
          <ac:chgData name="Carm Sposato" userId="S::csposato@righttoplay.com::ad24efa5-1654-4428-b8d5-f3ade8d0f7f1" providerId="AD" clId="Web-{7F79FF3B-C0CD-458F-B5BF-C82099497E03}" dt="2022-03-18T14:36:05.312" v="17"/>
          <ac:spMkLst>
            <pc:docMk/>
            <pc:sldMk cId="1843083209" sldId="316"/>
            <ac:spMk id="9" creationId="{8E0F68C5-7A23-40CB-9373-96F2B8DD2B3D}"/>
          </ac:spMkLst>
        </pc:spChg>
      </pc:sldChg>
      <pc:sldChg chg="addSp delSp modSp addAnim">
        <pc:chgData name="Carm Sposato" userId="S::csposato@righttoplay.com::ad24efa5-1654-4428-b8d5-f3ade8d0f7f1" providerId="AD" clId="Web-{7F79FF3B-C0CD-458F-B5BF-C82099497E03}" dt="2022-03-18T14:46:28.827" v="216"/>
        <pc:sldMkLst>
          <pc:docMk/>
          <pc:sldMk cId="2582791286" sldId="318"/>
        </pc:sldMkLst>
        <pc:spChg chg="add mod">
          <ac:chgData name="Carm Sposato" userId="S::csposato@righttoplay.com::ad24efa5-1654-4428-b8d5-f3ade8d0f7f1" providerId="AD" clId="Web-{7F79FF3B-C0CD-458F-B5BF-C82099497E03}" dt="2022-03-18T14:46:25.359" v="215" actId="20577"/>
          <ac:spMkLst>
            <pc:docMk/>
            <pc:sldMk cId="2582791286" sldId="318"/>
            <ac:spMk id="2" creationId="{1728AB8A-DDE1-4D7F-967E-F42520F3A1E6}"/>
          </ac:spMkLst>
        </pc:spChg>
        <pc:spChg chg="del mod">
          <ac:chgData name="Carm Sposato" userId="S::csposato@righttoplay.com::ad24efa5-1654-4428-b8d5-f3ade8d0f7f1" providerId="AD" clId="Web-{7F79FF3B-C0CD-458F-B5BF-C82099497E03}" dt="2022-03-18T14:46:28.827" v="216"/>
          <ac:spMkLst>
            <pc:docMk/>
            <pc:sldMk cId="2582791286" sldId="318"/>
            <ac:spMk id="23" creationId="{03400BCA-EEE3-4333-B0C4-A87E934CC29E}"/>
          </ac:spMkLst>
        </pc:spChg>
        <pc:picChg chg="mod">
          <ac:chgData name="Carm Sposato" userId="S::csposato@righttoplay.com::ad24efa5-1654-4428-b8d5-f3ade8d0f7f1" providerId="AD" clId="Web-{7F79FF3B-C0CD-458F-B5BF-C82099497E03}" dt="2022-03-18T14:46:00.312" v="180" actId="1076"/>
          <ac:picMkLst>
            <pc:docMk/>
            <pc:sldMk cId="2582791286" sldId="318"/>
            <ac:picMk id="8" creationId="{122DDB00-B11F-403A-BEC2-21E48416C2C1}"/>
          </ac:picMkLst>
        </pc:picChg>
      </pc:sldChg>
      <pc:sldChg chg="addSp delSp modSp">
        <pc:chgData name="Carm Sposato" userId="S::csposato@righttoplay.com::ad24efa5-1654-4428-b8d5-f3ade8d0f7f1" providerId="AD" clId="Web-{7F79FF3B-C0CD-458F-B5BF-C82099497E03}" dt="2022-03-18T14:47:59.233" v="242" actId="20577"/>
        <pc:sldMkLst>
          <pc:docMk/>
          <pc:sldMk cId="378113951" sldId="320"/>
        </pc:sldMkLst>
        <pc:spChg chg="add mod">
          <ac:chgData name="Carm Sposato" userId="S::csposato@righttoplay.com::ad24efa5-1654-4428-b8d5-f3ade8d0f7f1" providerId="AD" clId="Web-{7F79FF3B-C0CD-458F-B5BF-C82099497E03}" dt="2022-03-18T14:47:59.233" v="242" actId="20577"/>
          <ac:spMkLst>
            <pc:docMk/>
            <pc:sldMk cId="378113951" sldId="320"/>
            <ac:spMk id="3" creationId="{B8F63802-FE1C-484C-95BF-01BFC589F598}"/>
          </ac:spMkLst>
        </pc:spChg>
        <pc:spChg chg="del mod">
          <ac:chgData name="Carm Sposato" userId="S::csposato@righttoplay.com::ad24efa5-1654-4428-b8d5-f3ade8d0f7f1" providerId="AD" clId="Web-{7F79FF3B-C0CD-458F-B5BF-C82099497E03}" dt="2022-03-18T14:47:52.515" v="241"/>
          <ac:spMkLst>
            <pc:docMk/>
            <pc:sldMk cId="378113951" sldId="320"/>
            <ac:spMk id="22" creationId="{7E3C7880-C91A-4B22-9667-23F9391687F2}"/>
          </ac:spMkLst>
        </pc:spChg>
        <pc:picChg chg="add del mod">
          <ac:chgData name="Carm Sposato" userId="S::csposato@righttoplay.com::ad24efa5-1654-4428-b8d5-f3ade8d0f7f1" providerId="AD" clId="Web-{7F79FF3B-C0CD-458F-B5BF-C82099497E03}" dt="2022-03-18T14:47:15.015" v="225"/>
          <ac:picMkLst>
            <pc:docMk/>
            <pc:sldMk cId="378113951" sldId="320"/>
            <ac:picMk id="2" creationId="{D3514038-667E-4CC3-A42F-54E0A49C96DE}"/>
          </ac:picMkLst>
        </pc:picChg>
        <pc:picChg chg="mod">
          <ac:chgData name="Carm Sposato" userId="S::csposato@righttoplay.com::ad24efa5-1654-4428-b8d5-f3ade8d0f7f1" providerId="AD" clId="Web-{7F79FF3B-C0CD-458F-B5BF-C82099497E03}" dt="2022-03-18T14:47:25.437" v="228" actId="1076"/>
          <ac:picMkLst>
            <pc:docMk/>
            <pc:sldMk cId="378113951" sldId="320"/>
            <ac:picMk id="5" creationId="{63336030-7CEB-4192-B456-AA5A3651644A}"/>
          </ac:picMkLst>
        </pc:picChg>
      </pc:sldChg>
      <pc:sldChg chg="addSp delSp modSp delAnim">
        <pc:chgData name="Carm Sposato" userId="S::csposato@righttoplay.com::ad24efa5-1654-4428-b8d5-f3ade8d0f7f1" providerId="AD" clId="Web-{7F79FF3B-C0CD-458F-B5BF-C82099497E03}" dt="2022-03-18T14:46:46.327" v="223"/>
        <pc:sldMkLst>
          <pc:docMk/>
          <pc:sldMk cId="1186256606" sldId="321"/>
        </pc:sldMkLst>
        <pc:spChg chg="add mod">
          <ac:chgData name="Carm Sposato" userId="S::csposato@righttoplay.com::ad24efa5-1654-4428-b8d5-f3ade8d0f7f1" providerId="AD" clId="Web-{7F79FF3B-C0CD-458F-B5BF-C82099497E03}" dt="2022-03-18T14:46:44.390" v="222" actId="14100"/>
          <ac:spMkLst>
            <pc:docMk/>
            <pc:sldMk cId="1186256606" sldId="321"/>
            <ac:spMk id="2" creationId="{923CF9A6-A45B-4633-8851-9AD141E7FFCE}"/>
          </ac:spMkLst>
        </pc:spChg>
        <pc:spChg chg="del">
          <ac:chgData name="Carm Sposato" userId="S::csposato@righttoplay.com::ad24efa5-1654-4428-b8d5-f3ade8d0f7f1" providerId="AD" clId="Web-{7F79FF3B-C0CD-458F-B5BF-C82099497E03}" dt="2022-03-18T14:46:46.327" v="223"/>
          <ac:spMkLst>
            <pc:docMk/>
            <pc:sldMk cId="1186256606" sldId="321"/>
            <ac:spMk id="6" creationId="{E65A557C-1D58-0647-ADAB-871E671F7CFB}"/>
          </ac:spMkLst>
        </pc:spChg>
      </pc:sldChg>
      <pc:sldChg chg="addSp delSp modSp addAnim delAnim">
        <pc:chgData name="Carm Sposato" userId="S::csposato@righttoplay.com::ad24efa5-1654-4428-b8d5-f3ade8d0f7f1" providerId="AD" clId="Web-{7F79FF3B-C0CD-458F-B5BF-C82099497E03}" dt="2022-03-18T14:50:05.952" v="272" actId="20577"/>
        <pc:sldMkLst>
          <pc:docMk/>
          <pc:sldMk cId="2943233131" sldId="324"/>
        </pc:sldMkLst>
        <pc:spChg chg="add mod">
          <ac:chgData name="Carm Sposato" userId="S::csposato@righttoplay.com::ad24efa5-1654-4428-b8d5-f3ade8d0f7f1" providerId="AD" clId="Web-{7F79FF3B-C0CD-458F-B5BF-C82099497E03}" dt="2022-03-18T14:50:05.952" v="272" actId="20577"/>
          <ac:spMkLst>
            <pc:docMk/>
            <pc:sldMk cId="2943233131" sldId="324"/>
            <ac:spMk id="3" creationId="{3039C59F-F569-4ECD-ADF4-064721C71941}"/>
          </ac:spMkLst>
        </pc:spChg>
        <pc:spChg chg="del mod">
          <ac:chgData name="Carm Sposato" userId="S::csposato@righttoplay.com::ad24efa5-1654-4428-b8d5-f3ade8d0f7f1" providerId="AD" clId="Web-{7F79FF3B-C0CD-458F-B5BF-C82099497E03}" dt="2022-03-18T14:44:09.156" v="165"/>
          <ac:spMkLst>
            <pc:docMk/>
            <pc:sldMk cId="2943233131" sldId="324"/>
            <ac:spMk id="8" creationId="{05A82AE5-F7DD-4FB7-9CAF-ED2A2DE3805C}"/>
          </ac:spMkLst>
        </pc:spChg>
        <pc:picChg chg="mod">
          <ac:chgData name="Carm Sposato" userId="S::csposato@righttoplay.com::ad24efa5-1654-4428-b8d5-f3ade8d0f7f1" providerId="AD" clId="Web-{7F79FF3B-C0CD-458F-B5BF-C82099497E03}" dt="2022-03-18T14:48:58.608" v="253" actId="1076"/>
          <ac:picMkLst>
            <pc:docMk/>
            <pc:sldMk cId="2943233131" sldId="324"/>
            <ac:picMk id="2" creationId="{ABFC7CFE-E9A8-4F76-A070-232D52B2759D}"/>
          </ac:picMkLst>
        </pc:picChg>
        <pc:picChg chg="add mod ord">
          <ac:chgData name="Carm Sposato" userId="S::csposato@righttoplay.com::ad24efa5-1654-4428-b8d5-f3ade8d0f7f1" providerId="AD" clId="Web-{7F79FF3B-C0CD-458F-B5BF-C82099497E03}" dt="2022-03-18T14:49:04.827" v="255" actId="14100"/>
          <ac:picMkLst>
            <pc:docMk/>
            <pc:sldMk cId="2943233131" sldId="324"/>
            <ac:picMk id="4" creationId="{B73FB611-734B-4CD8-8CDD-56CB75D2DB8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A3C40-F40D-7447-A35F-FEB82371D466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520AB-9F15-7247-BC05-44235A447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4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JpOnx3rpl8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xWsAilOVg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Can you imagine a world without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How would your life be different?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How would you feel?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Who would be affected?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Which children have the right to play and learn?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Do boys and girls have the same right to play and learn?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Do children in other countries have the same right to play and learn?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Is there anyone who shouldn’t have the right to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Every child has the right to play and learn.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Play is a human right (defined in Article 31 of the Convention on the Rights of the Child)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Education is a human right (defined in Article 28 of the Convention on the Rights of the Child)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Some children around the world do not have the opportunity to learn and play.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35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This is Tala.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She is 13-years-old and lives in the Al </a:t>
            </a:r>
            <a:r>
              <a:rPr lang="en-GB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Khalidiyah</a:t>
            </a: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Jordan.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Has anyone heard of Jordan / Where in the world would you find Jordan?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 up / put your hand on your head if you think Tala has the same rights as you.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though some places are very far away from us, all children in the world have the same rights, including the right to play and learn.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To Play helps make sure children like Tala have access to their rights.</a:t>
            </a:r>
            <a:endParaRPr lang="en-GB" sz="1800" b="0" kern="1200" baseline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800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</a:pPr>
            <a:endParaRPr lang="en-GB" sz="18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83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Watch this video about Tala:   </a:t>
            </a:r>
          </a:p>
          <a:p>
            <a:r>
              <a:rPr lang="en-GB">
                <a:hlinkClick r:id="rId3"/>
              </a:rPr>
              <a:t>https://www.youtube.com/watch?v=eJpOnx3rpl8</a:t>
            </a:r>
            <a:endParaRPr lang="en-GB">
              <a:cs typeface="Calibri" panose="020F0502020204030204"/>
              <a:hlinkClick r:id="rId3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What challenges does Tala face in her life?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In Tala’s community, do boys and girls have the same rights?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How does Tala feel when she is able to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How does Right To Play help Tala and girls in her community?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23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are going to be supporting Right To Play to raise money for children around the world!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61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Add details of your Play Day: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Fundraising goal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Activities / discuss ideas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Who to contact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Next steps?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50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The money we raise from our Play Day will help make sure more children and girls around the world are able to play, learn and achieve their dreams.</a:t>
            </a:r>
          </a:p>
          <a:p>
            <a:pPr>
              <a:buFont typeface="Arial" panose="020B0604020202020204" pitchFamily="34" charset="0"/>
              <a:defRPr/>
            </a:pPr>
            <a:endParaRPr lang="en-GB"/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/>
              <a:t>£3,000 </a:t>
            </a:r>
            <a:r>
              <a:rPr lang="en-US"/>
              <a:t>could help to create a safe space for children to learn and play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/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/>
              <a:t>£1,500</a:t>
            </a:r>
            <a:r>
              <a:rPr lang="en-US"/>
              <a:t> could help keep 50 children in school for a year – a whole class in a Right To Play </a:t>
            </a:r>
            <a:r>
              <a:rPr lang="en-US" err="1"/>
              <a:t>programme</a:t>
            </a:r>
            <a:r>
              <a:rPr lang="en-US"/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/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/>
              <a:t>£500</a:t>
            </a:r>
            <a:r>
              <a:rPr lang="en-US"/>
              <a:t> could help provide 10 children who've survived disaster with mental and emotional support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/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/>
              <a:t>£150 </a:t>
            </a:r>
            <a:r>
              <a:rPr lang="en-US"/>
              <a:t>could help give a child with a disability the resources to fully participate in school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/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/>
              <a:t>£50  </a:t>
            </a:r>
            <a:r>
              <a:rPr lang="en-US"/>
              <a:t>could help provide hygiene kits for 4 children and their families to stay protected from diseases like COVID-19 and Malaria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>
              <a:cs typeface="Calibri" panose="020F0502020204030204"/>
            </a:endParaRPr>
          </a:p>
          <a:p>
            <a:pPr>
              <a:defRPr/>
            </a:pPr>
            <a:endParaRPr lang="en-GB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03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Watch this video:</a:t>
            </a:r>
          </a:p>
          <a:p>
            <a:r>
              <a:rPr lang="en-US">
                <a:hlinkClick r:id="rId3"/>
              </a:rPr>
              <a:t>https://www.youtube.com/watch?v=xxWsAilOVg0</a:t>
            </a:r>
            <a:endParaRPr lang="en-US">
              <a:cs typeface="Calibri"/>
              <a:hlinkClick r:id="rId3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92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1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What is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How would you describe play? What words would you use?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When you think of play, what activities are you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How do you feel when you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What is your favourite kind of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Here are some examples of words that define ‘Play’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Fun?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Enjoyable?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Active?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Engaging?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Free of restrictions?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Voluntary?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6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Have a look at each of these 5 pictures and think about – Is this play?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Remember, play can come in many different shapes and sizes.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Which features of play do you see here?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Is it: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Fun?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Enjoyable?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Active?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Engaging?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Free of restrictions?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/>
              <a:t>Voluntary?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25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Is this play?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0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Is this play?</a:t>
            </a: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4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Is this play?</a:t>
            </a: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6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Is this play? </a:t>
            </a:r>
          </a:p>
          <a:p>
            <a:r>
              <a:rPr lang="en-GB"/>
              <a:t>Can you learn through play / is it possible to learn things while you are playing?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9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Why is play so important?</a:t>
            </a:r>
            <a:endParaRPr lang="en-GB" dirty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Play is for everyone</a:t>
            </a:r>
            <a:endParaRPr lang="en-GB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Play gives us confidence</a:t>
            </a:r>
            <a:endParaRPr lang="en-GB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Play is brain-building</a:t>
            </a:r>
            <a:endParaRPr lang="en-GB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Play is at the heart of child development</a:t>
            </a:r>
            <a:endParaRPr lang="en-GB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Play is essential to </a:t>
            </a:r>
            <a:r>
              <a:rPr lang="en-GB" b="1" dirty="0"/>
              <a:t>learning</a:t>
            </a:r>
            <a:endParaRPr lang="en-GB" b="1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Additional notes:</a:t>
            </a:r>
            <a:endParaRPr lang="en-GB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Scientific evidence shows that play is essential to social, emotional, cognitive and physical development of children.</a:t>
            </a:r>
            <a:endParaRPr lang="en-GB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Play allows children to express themselves, use their imagination, be creative, grow confidence and learn about others in a comfortable and positive environment</a:t>
            </a:r>
            <a:endParaRPr lang="en-GB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Franklin Gothic Book"/>
              </a:rPr>
              <a:t>The UN recognizes play as the right of every child. Play is not a luxury; it is a tool for education and health. It can bring entire communities together and inspire every individual.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Franklin Gothic Book"/>
              </a:rPr>
              <a:t>Play helps teach important life lessons and develop skills like cooperation, leadership and teamwork. For example, a game of football can teach children about tolerance, resilience and how to support others.</a:t>
            </a:r>
            <a:r>
              <a:rPr lang="en-GB" dirty="0">
                <a:solidFill>
                  <a:srgbClr val="000000"/>
                </a:solidFill>
                <a:latin typeface="Franklin Gothic Book"/>
              </a:rPr>
              <a:t> 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78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Right To Play work in 15 countries and use the power of play to do 4 main things:</a:t>
            </a:r>
          </a:p>
          <a:p>
            <a:pPr marL="228600" indent="-228600" fontAlgn="base">
              <a:buAutoNum type="arabicPeriod"/>
            </a:pPr>
            <a:r>
              <a:rPr lang="en-US" dirty="0"/>
              <a:t>Help children learn and access education</a:t>
            </a:r>
            <a:endParaRPr lang="en-US" dirty="0">
              <a:cs typeface="Calibri" panose="020F0502020204030204"/>
            </a:endParaRPr>
          </a:p>
          <a:p>
            <a:pPr marL="228600" indent="-228600" fontAlgn="base">
              <a:buAutoNum type="arabicPeriod"/>
            </a:pPr>
            <a:r>
              <a:rPr lang="en-US" dirty="0"/>
              <a:t>Teach communities about health and well-being</a:t>
            </a:r>
            <a:endParaRPr lang="en-US" dirty="0">
              <a:cs typeface="Calibri" panose="020F0502020204030204"/>
            </a:endParaRPr>
          </a:p>
          <a:p>
            <a:pPr marL="228600" indent="-228600" fontAlgn="base">
              <a:buAutoNum type="arabicPeriod"/>
            </a:pPr>
            <a:r>
              <a:rPr lang="en-US" dirty="0"/>
              <a:t>Protect children and help them avoid danger and violence</a:t>
            </a:r>
            <a:endParaRPr lang="en-US" dirty="0">
              <a:cs typeface="Calibri" panose="020F0502020204030204"/>
            </a:endParaRPr>
          </a:p>
          <a:p>
            <a:pPr marL="228600" indent="-228600" fontAlgn="base">
              <a:buAutoNum type="arabicPeriod"/>
            </a:pPr>
            <a:r>
              <a:rPr lang="en-US" dirty="0"/>
              <a:t>Promote gender equality, give girls a voice and provide them with safe spaces to learn and play</a:t>
            </a:r>
            <a:endParaRPr lang="en-US" dirty="0">
              <a:cs typeface="Calibri" panose="020F0502020204030204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520AB-9F15-7247-BC05-44235A447E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2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and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39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JpOnx3rpl8?start=103&amp;feature=oembed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xWsAilOVg0?feature=oembed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ighttoplay.org.uk/en-uk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B489D933-7210-4810-BAD8-428F6B2F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-9525"/>
            <a:ext cx="12192000" cy="6772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401F9A-A1FE-A54B-AF23-D93C379DA4D3}"/>
              </a:ext>
            </a:extLst>
          </p:cNvPr>
          <p:cNvSpPr/>
          <p:nvPr/>
        </p:nvSpPr>
        <p:spPr>
          <a:xfrm rot="5400000">
            <a:off x="4762500" y="-720617"/>
            <a:ext cx="2677647" cy="1222057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100000">
                <a:schemeClr val="tx1">
                  <a:alpha val="9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EEFCA2-38F8-2744-B8AA-5407BD3ABF0C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4" name="Rechteck 53">
              <a:extLst>
                <a:ext uri="{FF2B5EF4-FFF2-40B4-BE49-F238E27FC236}">
                  <a16:creationId xmlns:a16="http://schemas.microsoft.com/office/drawing/2014/main" id="{EFBC723B-833E-7B47-89BD-712820E975AD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54">
              <a:extLst>
                <a:ext uri="{FF2B5EF4-FFF2-40B4-BE49-F238E27FC236}">
                  <a16:creationId xmlns:a16="http://schemas.microsoft.com/office/drawing/2014/main" id="{64F70027-AC9D-854D-A1FA-29D97C53FA99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1612738-8B55-284E-974F-8189669B6C11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 smtClean="0"/>
              <a:t>1</a:t>
            </a:fld>
            <a:endParaRPr lang="en-US" sz="1200" b="1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8A80EE-3509-4FF1-BFF9-D35DC34623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18" y="5568865"/>
            <a:ext cx="3626403" cy="793839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32EBA683-9FB1-4F76-8F57-10DCE4EC3CEE}"/>
              </a:ext>
            </a:extLst>
          </p:cNvPr>
          <p:cNvSpPr txBox="1">
            <a:spLocks/>
          </p:cNvSpPr>
          <p:nvPr/>
        </p:nvSpPr>
        <p:spPr>
          <a:xfrm>
            <a:off x="223831" y="3261905"/>
            <a:ext cx="11323114" cy="16834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Can you imagine a world</a:t>
            </a:r>
            <a:endParaRPr lang="en-US" sz="44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without play? </a:t>
            </a:r>
            <a:endParaRPr lang="en-US">
              <a:solidFill>
                <a:schemeClr val="bg1"/>
              </a:solidFill>
            </a:endParaRPr>
          </a:p>
          <a:p>
            <a:endParaRPr lang="en-US" sz="1400" b="0">
              <a:solidFill>
                <a:schemeClr val="bg1"/>
              </a:solidFill>
              <a:highlight>
                <a:srgbClr val="FFCD00"/>
              </a:highlight>
            </a:endParaRPr>
          </a:p>
          <a:p>
            <a:endParaRPr lang="en-US" sz="4800" b="0">
              <a:solidFill>
                <a:schemeClr val="bg1"/>
              </a:solidFill>
              <a:highlight>
                <a:srgbClr val="FFCD00"/>
              </a:highlight>
            </a:endParaRPr>
          </a:p>
          <a:p>
            <a:endParaRPr lang="en-US" sz="4800" b="0">
              <a:solidFill>
                <a:schemeClr val="bg1"/>
              </a:solidFill>
              <a:highlight>
                <a:srgbClr val="FFCD00"/>
              </a:highlight>
            </a:endParaRPr>
          </a:p>
          <a:p>
            <a:endParaRPr lang="en-US" sz="4800">
              <a:solidFill>
                <a:schemeClr val="bg1"/>
              </a:solidFill>
              <a:highlight>
                <a:srgbClr val="FFCD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335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90796B-0F22-4970-B7B5-89B1A6E47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0550"/>
            <a:ext cx="12192000" cy="8143875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E65A557C-1D58-0647-ADAB-871E671F7CFB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457200" y="433247"/>
            <a:ext cx="11277600" cy="8422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fontAlgn="t">
              <a:defRPr sz="6000" b="1" i="0">
                <a:solidFill>
                  <a:srgbClr val="FFB5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tx1"/>
                </a:solidFill>
                <a:highlight>
                  <a:srgbClr val="FFA300"/>
                </a:highlight>
                <a:cs typeface="Segoe UI"/>
              </a:rPr>
              <a:t> Every child </a:t>
            </a:r>
            <a:r>
              <a:rPr lang="en-US" sz="4400">
                <a:solidFill>
                  <a:schemeClr val="tx1"/>
                </a:solidFill>
                <a:cs typeface="Segoe UI"/>
              </a:rPr>
              <a:t> has the right to play and learn.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564F48-13C8-A449-AC73-3F1BE3C42C79}"/>
              </a:ext>
            </a:extLst>
          </p:cNvPr>
          <p:cNvSpPr/>
          <p:nvPr/>
        </p:nvSpPr>
        <p:spPr>
          <a:xfrm>
            <a:off x="0" y="7343930"/>
            <a:ext cx="12192000" cy="209780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58F9D1-0855-E64F-944A-D48994461D88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child, sport&#10;&#10;Description automatically generated">
            <a:extLst>
              <a:ext uri="{FF2B5EF4-FFF2-40B4-BE49-F238E27FC236}">
                <a16:creationId xmlns:a16="http://schemas.microsoft.com/office/drawing/2014/main" id="{63336030-7CEB-4192-B456-AA5A36516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4" r="31318"/>
          <a:stretch/>
        </p:blipFill>
        <p:spPr>
          <a:xfrm>
            <a:off x="5316648" y="4472"/>
            <a:ext cx="6865665" cy="66852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23C33-3FFC-1C4B-8906-A47F3BCC6E51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4" name="Rechteck 53">
              <a:extLst>
                <a:ext uri="{FF2B5EF4-FFF2-40B4-BE49-F238E27FC236}">
                  <a16:creationId xmlns:a16="http://schemas.microsoft.com/office/drawing/2014/main" id="{7085D277-A129-0B40-AE4E-CE85EABA720C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54">
              <a:extLst>
                <a:ext uri="{FF2B5EF4-FFF2-40B4-BE49-F238E27FC236}">
                  <a16:creationId xmlns:a16="http://schemas.microsoft.com/office/drawing/2014/main" id="{E67C56CA-1B0B-E24A-9086-2DA304D23428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AEA29D-13D5-4140-A630-7F87B282F0FF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11</a:t>
            </a:fld>
            <a:endParaRPr lang="en-US" sz="1200" b="1"/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8F63802-FE1C-484C-95BF-01BFC589F598}"/>
              </a:ext>
            </a:extLst>
          </p:cNvPr>
          <p:cNvSpPr txBox="1">
            <a:spLocks/>
          </p:cNvSpPr>
          <p:nvPr/>
        </p:nvSpPr>
        <p:spPr>
          <a:xfrm>
            <a:off x="434332" y="874600"/>
            <a:ext cx="4834390" cy="684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Hi! My name </a:t>
            </a:r>
            <a:b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</a:br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is  Tala.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  <a:p>
            <a:endParaRPr lang="en-US" sz="4400">
              <a:solidFill>
                <a:schemeClr val="bg1"/>
              </a:solidFill>
              <a:highlight>
                <a:srgbClr val="FFA300"/>
              </a:highlight>
              <a:cs typeface="Segoe UI"/>
            </a:endParaRPr>
          </a:p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I live in the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Al </a:t>
            </a:r>
            <a:r>
              <a:rPr lang="en-US" sz="4400" err="1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Khalidiyah</a:t>
            </a:r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in Jordan.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203F71D-B458-47A8-94C1-E423A6C98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11" t="15975" r="4989" b="61290"/>
          <a:stretch/>
        </p:blipFill>
        <p:spPr>
          <a:xfrm>
            <a:off x="3171959" y="2257002"/>
            <a:ext cx="4294736" cy="489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23C33-3FFC-1C4B-8906-A47F3BCC6E51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4" name="Rechteck 53">
              <a:extLst>
                <a:ext uri="{FF2B5EF4-FFF2-40B4-BE49-F238E27FC236}">
                  <a16:creationId xmlns:a16="http://schemas.microsoft.com/office/drawing/2014/main" id="{7085D277-A129-0B40-AE4E-CE85EABA720C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54">
              <a:extLst>
                <a:ext uri="{FF2B5EF4-FFF2-40B4-BE49-F238E27FC236}">
                  <a16:creationId xmlns:a16="http://schemas.microsoft.com/office/drawing/2014/main" id="{E67C56CA-1B0B-E24A-9086-2DA304D23428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AEA29D-13D5-4140-A630-7F87B282F0FF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12</a:t>
            </a:fld>
            <a:endParaRPr lang="en-US" sz="1200" b="1"/>
          </a:p>
        </p:txBody>
      </p:sp>
      <p:pic>
        <p:nvPicPr>
          <p:cNvPr id="8" name="Online Media 7" title="Tala Thinks Girls Should Have Every Opportunity Boys Have - We Agree">
            <a:hlinkClick r:id="" action="ppaction://media"/>
            <a:extLst>
              <a:ext uri="{FF2B5EF4-FFF2-40B4-BE49-F238E27FC236}">
                <a16:creationId xmlns:a16="http://schemas.microsoft.com/office/drawing/2014/main" id="{122DDB00-B11F-403A-BEC2-21E48416C2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26456" y="1673261"/>
            <a:ext cx="8091487" cy="4404621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1728AB8A-DDE1-4D7F-967E-F42520F3A1E6}"/>
              </a:ext>
            </a:extLst>
          </p:cNvPr>
          <p:cNvSpPr txBox="1">
            <a:spLocks/>
          </p:cNvSpPr>
          <p:nvPr/>
        </p:nvSpPr>
        <p:spPr>
          <a:xfrm>
            <a:off x="466722" y="576624"/>
            <a:ext cx="10136641" cy="56067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Do girls and boys have the same rights?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827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iebert_sl_094_kleiner_formaat.jpg">
            <a:extLst>
              <a:ext uri="{FF2B5EF4-FFF2-40B4-BE49-F238E27FC236}">
                <a16:creationId xmlns:a16="http://schemas.microsoft.com/office/drawing/2014/main" id="{D8B7D96C-C302-4CB6-8B11-9DDFBFA2D3A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</a:blip>
          <a:srcRect t="19368"/>
          <a:stretch/>
        </p:blipFill>
        <p:spPr>
          <a:xfrm>
            <a:off x="0" y="23619"/>
            <a:ext cx="12192000" cy="68058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564F48-13C8-A449-AC73-3F1BE3C42C79}"/>
              </a:ext>
            </a:extLst>
          </p:cNvPr>
          <p:cNvSpPr/>
          <p:nvPr/>
        </p:nvSpPr>
        <p:spPr>
          <a:xfrm>
            <a:off x="0" y="6648220"/>
            <a:ext cx="12192000" cy="209780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58F9D1-0855-E64F-944A-D48994461D88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923CF9A6-A45B-4633-8851-9AD141E7FFCE}"/>
              </a:ext>
            </a:extLst>
          </p:cNvPr>
          <p:cNvSpPr txBox="1">
            <a:spLocks/>
          </p:cNvSpPr>
          <p:nvPr/>
        </p:nvSpPr>
        <p:spPr>
          <a:xfrm>
            <a:off x="561332" y="3047711"/>
            <a:ext cx="5526541" cy="684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 How can we help? 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862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90572-0800-9E49-A398-5334FE81B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962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401F9A-A1FE-A54B-AF23-D93C379DA4D3}"/>
              </a:ext>
            </a:extLst>
          </p:cNvPr>
          <p:cNvSpPr/>
          <p:nvPr/>
        </p:nvSpPr>
        <p:spPr>
          <a:xfrm rot="10800000">
            <a:off x="-2" y="-1"/>
            <a:ext cx="8211672" cy="68579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4000"/>
                </a:schemeClr>
              </a:gs>
              <a:gs pos="100000">
                <a:schemeClr val="tx1">
                  <a:alpha val="9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87367-EAF3-4241-AD60-6BA13A72BCD2}"/>
              </a:ext>
            </a:extLst>
          </p:cNvPr>
          <p:cNvSpPr/>
          <p:nvPr/>
        </p:nvSpPr>
        <p:spPr>
          <a:xfrm>
            <a:off x="499438" y="1514008"/>
            <a:ext cx="4771734" cy="46638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FD2D217-C9DA-D145-8C36-03F2BF66A652}"/>
              </a:ext>
            </a:extLst>
          </p:cNvPr>
          <p:cNvSpPr txBox="1">
            <a:spLocks/>
          </p:cNvSpPr>
          <p:nvPr/>
        </p:nvSpPr>
        <p:spPr>
          <a:xfrm>
            <a:off x="707328" y="2465472"/>
            <a:ext cx="4059544" cy="25698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Calibri Regular"/>
                <a:ea typeface="+mn-ea"/>
                <a:cs typeface="Segoe UI Semilight" panose="020B0402040204020203" pitchFamily="34" charset="0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A300"/>
              </a:buClr>
              <a:buSzPct val="12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CA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1DD0BF95-FA60-3945-ACBF-09CFBA060C00}"/>
              </a:ext>
            </a:extLst>
          </p:cNvPr>
          <p:cNvSpPr txBox="1">
            <a:spLocks/>
          </p:cNvSpPr>
          <p:nvPr/>
        </p:nvSpPr>
        <p:spPr>
          <a:xfrm>
            <a:off x="341811" y="654604"/>
            <a:ext cx="7327418" cy="55114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000">
                <a:solidFill>
                  <a:schemeClr val="bg1"/>
                </a:solidFill>
                <a:cs typeface="Segoe UI"/>
              </a:rPr>
              <a:t>We're holding a Play Day!</a:t>
            </a:r>
          </a:p>
          <a:p>
            <a:endParaRPr lang="en-US" sz="4000">
              <a:solidFill>
                <a:schemeClr val="tx1"/>
              </a:solidFill>
              <a:highlight>
                <a:srgbClr val="FFB500"/>
              </a:highlight>
            </a:endParaRPr>
          </a:p>
          <a:p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01F6C3-A46D-0B45-9E5F-22BF2FF92A3D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8" name="Rechteck 53">
              <a:extLst>
                <a:ext uri="{FF2B5EF4-FFF2-40B4-BE49-F238E27FC236}">
                  <a16:creationId xmlns:a16="http://schemas.microsoft.com/office/drawing/2014/main" id="{1A1C32D7-B405-2C4D-9EC1-4DB78DA9DF5B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54">
              <a:extLst>
                <a:ext uri="{FF2B5EF4-FFF2-40B4-BE49-F238E27FC236}">
                  <a16:creationId xmlns:a16="http://schemas.microsoft.com/office/drawing/2014/main" id="{143238B7-0E65-434A-AB79-2DC0D53525F9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DE75E6-BC08-694D-BD5F-1D9ECCBA0F97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14</a:t>
            </a:fld>
            <a:endParaRPr lang="en-US" sz="1200" b="1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E1397823-A33D-4011-85B8-66A5A3E85606}"/>
              </a:ext>
            </a:extLst>
          </p:cNvPr>
          <p:cNvSpPr txBox="1">
            <a:spLocks/>
          </p:cNvSpPr>
          <p:nvPr/>
        </p:nvSpPr>
        <p:spPr>
          <a:xfrm>
            <a:off x="707328" y="1875086"/>
            <a:ext cx="4059544" cy="3986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highlight>
                  <a:srgbClr val="FFA300"/>
                </a:highlight>
              </a:rPr>
              <a:t>[Date]</a:t>
            </a:r>
          </a:p>
          <a:p>
            <a:endParaRPr lang="en-US" sz="2800">
              <a:solidFill>
                <a:schemeClr val="bg1"/>
              </a:solidFill>
              <a:highlight>
                <a:srgbClr val="FFA300"/>
              </a:highlight>
            </a:endParaRPr>
          </a:p>
          <a:p>
            <a:endParaRPr lang="en-US" sz="2800">
              <a:solidFill>
                <a:schemeClr val="bg1"/>
              </a:solidFill>
              <a:highlight>
                <a:srgbClr val="FFA300"/>
              </a:highlight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  <a:highlight>
                  <a:srgbClr val="FFA300"/>
                </a:highlight>
              </a:rPr>
              <a:t>[Fundraising goal]</a:t>
            </a:r>
          </a:p>
          <a:p>
            <a:endParaRPr lang="en-US" sz="2800">
              <a:solidFill>
                <a:schemeClr val="bg1"/>
              </a:solidFill>
              <a:highlight>
                <a:srgbClr val="FFA300"/>
              </a:highlight>
            </a:endParaRPr>
          </a:p>
          <a:p>
            <a:endParaRPr lang="en-US" sz="2800">
              <a:solidFill>
                <a:schemeClr val="bg1"/>
              </a:solidFill>
              <a:highlight>
                <a:srgbClr val="FFA300"/>
              </a:highlight>
            </a:endParaRPr>
          </a:p>
          <a:p>
            <a:endParaRPr lang="en-US" sz="2800">
              <a:solidFill>
                <a:schemeClr val="bg1"/>
              </a:solidFill>
              <a:highlight>
                <a:srgbClr val="FFA300"/>
              </a:highlight>
            </a:endParaRPr>
          </a:p>
          <a:p>
            <a:r>
              <a:rPr lang="en-US" sz="2800">
                <a:solidFill>
                  <a:schemeClr val="bg1"/>
                </a:solidFill>
                <a:highlight>
                  <a:srgbClr val="FFA300"/>
                </a:highlight>
              </a:rPr>
              <a:t>[Activity details]</a:t>
            </a:r>
          </a:p>
          <a:p>
            <a:endParaRPr lang="en-US" sz="2800">
              <a:solidFill>
                <a:schemeClr val="bg1"/>
              </a:solidFill>
              <a:highlight>
                <a:srgbClr val="FFA300"/>
              </a:highlight>
            </a:endParaRPr>
          </a:p>
          <a:p>
            <a:endParaRPr lang="en-US" sz="2800">
              <a:solidFill>
                <a:schemeClr val="tx1"/>
              </a:solidFill>
            </a:endParaRPr>
          </a:p>
          <a:p>
            <a:endParaRPr lang="en-US" sz="2800">
              <a:solidFill>
                <a:schemeClr val="tx1"/>
              </a:solidFill>
            </a:endParaRPr>
          </a:p>
          <a:p>
            <a:endParaRPr lang="en-US" sz="2800">
              <a:solidFill>
                <a:schemeClr val="tx1"/>
              </a:solidFill>
              <a:highlight>
                <a:srgbClr val="FFB500"/>
              </a:highlight>
            </a:endParaRPr>
          </a:p>
          <a:p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person, sky, road&#10;&#10;Description automatically generated">
            <a:extLst>
              <a:ext uri="{FF2B5EF4-FFF2-40B4-BE49-F238E27FC236}">
                <a16:creationId xmlns:a16="http://schemas.microsoft.com/office/drawing/2014/main" id="{29689E0E-80FA-484F-93F0-739F3AF28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5810" b="15362"/>
          <a:stretch/>
        </p:blipFill>
        <p:spPr>
          <a:xfrm>
            <a:off x="119922" y="3234"/>
            <a:ext cx="12067080" cy="68398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277D39-0D28-478E-A77C-0C077DAD27FE}"/>
              </a:ext>
            </a:extLst>
          </p:cNvPr>
          <p:cNvSpPr/>
          <p:nvPr/>
        </p:nvSpPr>
        <p:spPr>
          <a:xfrm rot="10800000">
            <a:off x="-1" y="28758"/>
            <a:ext cx="12560700" cy="68579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100000">
                <a:schemeClr val="tx1">
                  <a:alpha val="9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C9668F-2FD1-0A4D-8930-FAD1B13DE6EC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0" name="Rechteck 53">
              <a:extLst>
                <a:ext uri="{FF2B5EF4-FFF2-40B4-BE49-F238E27FC236}">
                  <a16:creationId xmlns:a16="http://schemas.microsoft.com/office/drawing/2014/main" id="{AF6EBB40-C998-7A44-9F88-EBCADF19BA54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54">
              <a:extLst>
                <a:ext uri="{FF2B5EF4-FFF2-40B4-BE49-F238E27FC236}">
                  <a16:creationId xmlns:a16="http://schemas.microsoft.com/office/drawing/2014/main" id="{A2C5E38E-1668-5B41-9883-74274FFAC172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0">
            <a:extLst>
              <a:ext uri="{FF2B5EF4-FFF2-40B4-BE49-F238E27FC236}">
                <a16:creationId xmlns:a16="http://schemas.microsoft.com/office/drawing/2014/main" id="{07681BA9-DD4E-4A2F-AB1B-ABC5A456719E}"/>
              </a:ext>
            </a:extLst>
          </p:cNvPr>
          <p:cNvSpPr txBox="1">
            <a:spLocks/>
          </p:cNvSpPr>
          <p:nvPr/>
        </p:nvSpPr>
        <p:spPr>
          <a:xfrm>
            <a:off x="244135" y="1032939"/>
            <a:ext cx="11436564" cy="558449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bg1"/>
                </a:solidFill>
                <a:highlight>
                  <a:srgbClr val="FFB500"/>
                </a:highlight>
                <a:cs typeface="Segoe UI"/>
              </a:rPr>
              <a:t>£3,000</a:t>
            </a:r>
            <a:r>
              <a:rPr lang="en-US" sz="3200">
                <a:solidFill>
                  <a:schemeClr val="bg1"/>
                </a:solidFill>
                <a:cs typeface="Segoe UI"/>
              </a:rPr>
              <a:t> </a:t>
            </a:r>
            <a:r>
              <a:rPr lang="en-US" sz="3200" b="0">
                <a:solidFill>
                  <a:schemeClr val="bg1"/>
                </a:solidFill>
                <a:cs typeface="Segoe UI"/>
              </a:rPr>
              <a:t>could help create a safe space for children to learn and play</a:t>
            </a:r>
            <a:endParaRPr lang="en-US" sz="3200">
              <a:solidFill>
                <a:schemeClr val="bg1"/>
              </a:solidFill>
              <a:highlight>
                <a:srgbClr val="FFB500"/>
              </a:highlight>
              <a:cs typeface="Segoe UI"/>
            </a:endParaRPr>
          </a:p>
          <a:p>
            <a:endParaRPr lang="en-US" sz="3200" b="0">
              <a:solidFill>
                <a:schemeClr val="bg1"/>
              </a:solidFill>
              <a:cs typeface="Segoe UI"/>
            </a:endParaRPr>
          </a:p>
          <a:p>
            <a:r>
              <a:rPr lang="en-US" sz="3200">
                <a:solidFill>
                  <a:schemeClr val="bg1"/>
                </a:solidFill>
                <a:highlight>
                  <a:srgbClr val="FFB500"/>
                </a:highlight>
                <a:cs typeface="Segoe UI"/>
              </a:rPr>
              <a:t>£1,500</a:t>
            </a:r>
            <a:r>
              <a:rPr lang="en-US" sz="3200" b="0">
                <a:solidFill>
                  <a:schemeClr val="bg1"/>
                </a:solidFill>
                <a:cs typeface="Segoe UI"/>
              </a:rPr>
              <a:t> could help keep 50 children in school for a year </a:t>
            </a:r>
          </a:p>
          <a:p>
            <a:endParaRPr lang="en-US" sz="3200" b="0">
              <a:solidFill>
                <a:schemeClr val="bg1"/>
              </a:solidFill>
              <a:cs typeface="Segoe UI"/>
            </a:endParaRPr>
          </a:p>
          <a:p>
            <a:r>
              <a:rPr lang="en-US" sz="3200">
                <a:solidFill>
                  <a:schemeClr val="bg1"/>
                </a:solidFill>
                <a:highlight>
                  <a:srgbClr val="FFB500"/>
                </a:highlight>
                <a:cs typeface="Calibri Bold"/>
              </a:rPr>
              <a:t>£500</a:t>
            </a:r>
            <a:r>
              <a:rPr lang="en-US" sz="3200" b="0">
                <a:solidFill>
                  <a:schemeClr val="bg1"/>
                </a:solidFill>
                <a:cs typeface="Calibri Bold"/>
              </a:rPr>
              <a:t> could provide 10 children with mental and emotional support</a:t>
            </a:r>
          </a:p>
          <a:p>
            <a:endParaRPr lang="en-US" sz="3200" b="0">
              <a:solidFill>
                <a:schemeClr val="bg1"/>
              </a:solidFill>
              <a:cs typeface="Calibri Bold"/>
            </a:endParaRPr>
          </a:p>
          <a:p>
            <a:r>
              <a:rPr lang="en-US" sz="3200">
                <a:solidFill>
                  <a:schemeClr val="bg1"/>
                </a:solidFill>
                <a:highlight>
                  <a:srgbClr val="FFB500"/>
                </a:highlight>
                <a:cs typeface="Segoe UI"/>
              </a:rPr>
              <a:t>£150</a:t>
            </a:r>
            <a:r>
              <a:rPr lang="en-US" sz="3200">
                <a:solidFill>
                  <a:schemeClr val="bg1"/>
                </a:solidFill>
                <a:cs typeface="Segoe UI"/>
              </a:rPr>
              <a:t> </a:t>
            </a:r>
            <a:r>
              <a:rPr lang="en-US" sz="3200" b="0">
                <a:solidFill>
                  <a:schemeClr val="bg1"/>
                </a:solidFill>
                <a:cs typeface="Calibri Bold"/>
              </a:rPr>
              <a:t>could help give a child with a disability the resources to fully participate in school</a:t>
            </a:r>
            <a:endParaRPr lang="en-US">
              <a:solidFill>
                <a:schemeClr val="bg1"/>
              </a:solidFill>
            </a:endParaRPr>
          </a:p>
          <a:p>
            <a:endParaRPr lang="en-US" sz="3200" b="0">
              <a:solidFill>
                <a:schemeClr val="bg1"/>
              </a:solidFill>
              <a:cs typeface="Calibri Bold"/>
            </a:endParaRPr>
          </a:p>
          <a:p>
            <a:r>
              <a:rPr lang="en-US" sz="3200">
                <a:solidFill>
                  <a:schemeClr val="bg1"/>
                </a:solidFill>
                <a:highlight>
                  <a:srgbClr val="FFB500"/>
                </a:highlight>
                <a:cs typeface="Segoe UI"/>
              </a:rPr>
              <a:t>£50 </a:t>
            </a:r>
            <a:r>
              <a:rPr lang="en-US" sz="3200">
                <a:solidFill>
                  <a:schemeClr val="bg1"/>
                </a:solidFill>
                <a:cs typeface="Segoe UI"/>
              </a:rPr>
              <a:t> </a:t>
            </a:r>
            <a:r>
              <a:rPr lang="en-US" sz="3200" b="0">
                <a:solidFill>
                  <a:schemeClr val="bg1"/>
                </a:solidFill>
                <a:cs typeface="Calibri Bold"/>
              </a:rPr>
              <a:t>could help provide hygiene kits for 4 children and their families to stay protected from diseases like COVID-19 and Malaria</a:t>
            </a:r>
            <a:endParaRPr lang="en-US" sz="3200" b="0">
              <a:solidFill>
                <a:schemeClr val="bg1"/>
              </a:solidFill>
              <a:cs typeface="Segoe UI"/>
            </a:endParaRPr>
          </a:p>
          <a:p>
            <a:endParaRPr lang="en-US" sz="3200">
              <a:solidFill>
                <a:schemeClr val="bg1"/>
              </a:solidFill>
              <a:highlight>
                <a:srgbClr val="FFB500"/>
              </a:highlight>
            </a:endParaRPr>
          </a:p>
          <a:p>
            <a:endParaRPr lang="en-US" sz="3200">
              <a:solidFill>
                <a:schemeClr val="bg1"/>
              </a:solidFill>
              <a:highlight>
                <a:srgbClr val="FFB500"/>
              </a:highlight>
            </a:endParaRPr>
          </a:p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6421A609-9C31-43C7-A307-48B89249316A}"/>
              </a:ext>
            </a:extLst>
          </p:cNvPr>
          <p:cNvSpPr txBox="1">
            <a:spLocks/>
          </p:cNvSpPr>
          <p:nvPr/>
        </p:nvSpPr>
        <p:spPr>
          <a:xfrm>
            <a:off x="341097" y="299553"/>
            <a:ext cx="7245032" cy="55114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000">
                <a:solidFill>
                  <a:schemeClr val="bg1"/>
                </a:solidFill>
                <a:cs typeface="Segoe UI"/>
              </a:rPr>
              <a:t>What could our fundraising buy?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FB8ED8A7-4581-4CB7-940A-11F1FC46C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33" b="3313"/>
          <a:stretch/>
        </p:blipFill>
        <p:spPr>
          <a:xfrm>
            <a:off x="1" y="14613"/>
            <a:ext cx="12192706" cy="6801825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F831FC-D5ED-764B-A7A1-2B5625932D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9196" y="-37171"/>
            <a:ext cx="10650819" cy="6708542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E65A557C-1D58-0647-ADAB-871E671F7CFB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628798" y="653625"/>
            <a:ext cx="10515600" cy="68983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fontAlgn="t">
              <a:defRPr sz="6000" b="1" i="0">
                <a:solidFill>
                  <a:srgbClr val="FFB5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cs typeface="Segoe UI"/>
              </a:rPr>
              <a:t>The power of play.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7378EE-6FB9-9547-A126-CB25BA55435F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0" name="Rechteck 53">
              <a:extLst>
                <a:ext uri="{FF2B5EF4-FFF2-40B4-BE49-F238E27FC236}">
                  <a16:creationId xmlns:a16="http://schemas.microsoft.com/office/drawing/2014/main" id="{2B16E5E3-6A95-D544-A324-EE9C1763238E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54">
              <a:extLst>
                <a:ext uri="{FF2B5EF4-FFF2-40B4-BE49-F238E27FC236}">
                  <a16:creationId xmlns:a16="http://schemas.microsoft.com/office/drawing/2014/main" id="{218C0F9B-ABE7-E243-9CE7-7D863C34123C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nline Media 3" title="Right To Play - 20 years of empowering children to rise">
            <a:hlinkClick r:id="" action="ppaction://media"/>
            <a:extLst>
              <a:ext uri="{FF2B5EF4-FFF2-40B4-BE49-F238E27FC236}">
                <a16:creationId xmlns:a16="http://schemas.microsoft.com/office/drawing/2014/main" id="{CEA31A27-87A8-02A7-1CAB-5500D30291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611887" y="1647526"/>
            <a:ext cx="6723811" cy="42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34644BC-28C8-C147-8F6F-80F39D0DC5B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C2AF1-7928-594A-8ACE-7136007BE2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469" y="4999955"/>
            <a:ext cx="4331129" cy="9460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536ED52-0D00-474F-B4F7-D3C96C0E13A2}"/>
              </a:ext>
            </a:extLst>
          </p:cNvPr>
          <p:cNvSpPr txBox="1">
            <a:spLocks/>
          </p:cNvSpPr>
          <p:nvPr/>
        </p:nvSpPr>
        <p:spPr>
          <a:xfrm>
            <a:off x="4315042" y="6030903"/>
            <a:ext cx="3915510" cy="74950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www.righttoplay.org.uk</a:t>
            </a:r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C9668F-2FD1-0A4D-8930-FAD1B13DE6EC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0" name="Rechteck 53">
              <a:extLst>
                <a:ext uri="{FF2B5EF4-FFF2-40B4-BE49-F238E27FC236}">
                  <a16:creationId xmlns:a16="http://schemas.microsoft.com/office/drawing/2014/main" id="{AF6EBB40-C998-7A44-9F88-EBCADF19BA54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54">
              <a:extLst>
                <a:ext uri="{FF2B5EF4-FFF2-40B4-BE49-F238E27FC236}">
                  <a16:creationId xmlns:a16="http://schemas.microsoft.com/office/drawing/2014/main" id="{A2C5E38E-1668-5B41-9883-74274FFAC172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368C1841-972D-4A9F-9FD9-2076ABA842D1}"/>
              </a:ext>
            </a:extLst>
          </p:cNvPr>
          <p:cNvSpPr txBox="1">
            <a:spLocks/>
          </p:cNvSpPr>
          <p:nvPr/>
        </p:nvSpPr>
        <p:spPr>
          <a:xfrm>
            <a:off x="628798" y="762622"/>
            <a:ext cx="10515600" cy="689834"/>
          </a:xfrm>
          <a:prstGeom prst="rect">
            <a:avLst/>
          </a:prstGeom>
        </p:spPr>
        <p:txBody>
          <a:bodyPr/>
          <a:lstStyle>
            <a:lvl1pPr algn="ctr" defTabSz="914400" rtl="0" eaLnBrk="1" fontAlgn="t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FFB500"/>
                </a:solidFill>
                <a:latin typeface="+mn-lt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21773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picture containing person, outdoor, ground, sport&#10;&#10;Description automatically generated">
            <a:extLst>
              <a:ext uri="{FF2B5EF4-FFF2-40B4-BE49-F238E27FC236}">
                <a16:creationId xmlns:a16="http://schemas.microsoft.com/office/drawing/2014/main" id="{228B7042-7C5D-8830-51D2-D376EEE9A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4950" b="12196"/>
          <a:stretch/>
        </p:blipFill>
        <p:spPr>
          <a:xfrm>
            <a:off x="11290" y="38310"/>
            <a:ext cx="12197114" cy="67325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9007EF-03EB-4107-B2C2-DFACB1C28480}"/>
              </a:ext>
            </a:extLst>
          </p:cNvPr>
          <p:cNvSpPr/>
          <p:nvPr/>
        </p:nvSpPr>
        <p:spPr>
          <a:xfrm rot="10800000">
            <a:off x="0" y="3282"/>
            <a:ext cx="6659097" cy="67817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100000">
                <a:schemeClr val="tx1">
                  <a:alpha val="9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EAB8BC-3D82-B344-80B0-903C1A378A9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F21D25-BDF0-F74B-96C8-E5A06F56F032}"/>
                </a:ext>
              </a:extLst>
            </p:cNvPr>
            <p:cNvSpPr/>
            <p:nvPr/>
          </p:nvSpPr>
          <p:spPr>
            <a:xfrm>
              <a:off x="0" y="6648220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17AD6D-1E4F-7743-959E-111A92B38D06}"/>
                </a:ext>
              </a:extLst>
            </p:cNvPr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0">
            <a:extLst>
              <a:ext uri="{FF2B5EF4-FFF2-40B4-BE49-F238E27FC236}">
                <a16:creationId xmlns:a16="http://schemas.microsoft.com/office/drawing/2014/main" id="{265089ED-DCA7-40F4-B5EE-E8982A2235AF}"/>
              </a:ext>
            </a:extLst>
          </p:cNvPr>
          <p:cNvSpPr txBox="1">
            <a:spLocks/>
          </p:cNvSpPr>
          <p:nvPr/>
        </p:nvSpPr>
        <p:spPr>
          <a:xfrm>
            <a:off x="555080" y="1406026"/>
            <a:ext cx="4985757" cy="486332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2000"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b="0">
                <a:solidFill>
                  <a:schemeClr val="tx1"/>
                </a:solidFill>
                <a:highlight>
                  <a:srgbClr val="FFA300"/>
                </a:highlight>
              </a:rPr>
              <a:t>Fun</a:t>
            </a:r>
          </a:p>
          <a:p>
            <a:pPr>
              <a:lnSpc>
                <a:spcPct val="150000"/>
              </a:lnSpc>
            </a:pPr>
            <a:r>
              <a:rPr lang="en-US" sz="2800" b="0">
                <a:solidFill>
                  <a:schemeClr val="tx1"/>
                </a:solidFill>
                <a:highlight>
                  <a:srgbClr val="FFCD00"/>
                </a:highlight>
              </a:rPr>
              <a:t>Enjoyable</a:t>
            </a:r>
          </a:p>
          <a:p>
            <a:pPr>
              <a:lnSpc>
                <a:spcPct val="150000"/>
              </a:lnSpc>
            </a:pPr>
            <a:r>
              <a:rPr lang="en-US" sz="2800" b="0">
                <a:solidFill>
                  <a:schemeClr val="tx1"/>
                </a:solidFill>
                <a:highlight>
                  <a:srgbClr val="FFA300"/>
                </a:highlight>
              </a:rPr>
              <a:t>Active</a:t>
            </a:r>
          </a:p>
          <a:p>
            <a:pPr>
              <a:lnSpc>
                <a:spcPct val="150000"/>
              </a:lnSpc>
            </a:pPr>
            <a:r>
              <a:rPr lang="en-US" sz="2800" b="0">
                <a:solidFill>
                  <a:schemeClr val="tx1"/>
                </a:solidFill>
                <a:highlight>
                  <a:srgbClr val="FFCD00"/>
                </a:highlight>
              </a:rPr>
              <a:t>Engaging</a:t>
            </a:r>
          </a:p>
          <a:p>
            <a:pPr>
              <a:lnSpc>
                <a:spcPct val="150000"/>
              </a:lnSpc>
            </a:pPr>
            <a:r>
              <a:rPr lang="en-US" sz="2800" b="0">
                <a:solidFill>
                  <a:schemeClr val="tx1"/>
                </a:solidFill>
                <a:highlight>
                  <a:srgbClr val="FFA300"/>
                </a:highlight>
              </a:rPr>
              <a:t>No restrictions</a:t>
            </a:r>
          </a:p>
          <a:p>
            <a:pPr>
              <a:lnSpc>
                <a:spcPct val="150000"/>
              </a:lnSpc>
            </a:pPr>
            <a:r>
              <a:rPr lang="en-US" sz="2800" b="0">
                <a:solidFill>
                  <a:schemeClr val="tx1"/>
                </a:solidFill>
                <a:highlight>
                  <a:srgbClr val="FFCD00"/>
                </a:highlight>
              </a:rPr>
              <a:t>Meaningful</a:t>
            </a:r>
          </a:p>
          <a:p>
            <a:pPr>
              <a:lnSpc>
                <a:spcPct val="150000"/>
              </a:lnSpc>
            </a:pPr>
            <a:r>
              <a:rPr lang="en-US" sz="2800" b="0">
                <a:solidFill>
                  <a:schemeClr val="tx1"/>
                </a:solidFill>
                <a:highlight>
                  <a:srgbClr val="FFA300"/>
                </a:highlight>
              </a:rPr>
              <a:t>Voluntary</a:t>
            </a:r>
          </a:p>
          <a:p>
            <a:endParaRPr lang="en-US" sz="1200" b="0">
              <a:solidFill>
                <a:schemeClr val="tx1"/>
              </a:solidFill>
            </a:endParaRPr>
          </a:p>
          <a:p>
            <a:endParaRPr lang="en-US" sz="4400" b="0">
              <a:solidFill>
                <a:schemeClr val="tx1"/>
              </a:solidFill>
            </a:endParaRPr>
          </a:p>
          <a:p>
            <a:endParaRPr lang="en-US" sz="4400" b="0">
              <a:solidFill>
                <a:schemeClr val="tx1"/>
              </a:solidFill>
            </a:endParaRPr>
          </a:p>
          <a:p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9A49E739-5149-484B-9EF4-22DB20D84487}"/>
              </a:ext>
            </a:extLst>
          </p:cNvPr>
          <p:cNvSpPr txBox="1">
            <a:spLocks/>
          </p:cNvSpPr>
          <p:nvPr/>
        </p:nvSpPr>
        <p:spPr>
          <a:xfrm>
            <a:off x="466722" y="586149"/>
            <a:ext cx="8117341" cy="55114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What is play? 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child&#10;&#10;Description automatically generated">
            <a:extLst>
              <a:ext uri="{FF2B5EF4-FFF2-40B4-BE49-F238E27FC236}">
                <a16:creationId xmlns:a16="http://schemas.microsoft.com/office/drawing/2014/main" id="{1A33CD93-360E-4D20-BA97-6D737DBD8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65" b="5416"/>
          <a:stretch/>
        </p:blipFill>
        <p:spPr>
          <a:xfrm>
            <a:off x="-1" y="19047"/>
            <a:ext cx="12199902" cy="6724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3474D3B-C517-1D49-ABCC-2E115233194B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20" name="Rechteck 53">
              <a:extLst>
                <a:ext uri="{FF2B5EF4-FFF2-40B4-BE49-F238E27FC236}">
                  <a16:creationId xmlns:a16="http://schemas.microsoft.com/office/drawing/2014/main" id="{69E529DB-5909-A644-952D-478760C653DF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54">
              <a:extLst>
                <a:ext uri="{FF2B5EF4-FFF2-40B4-BE49-F238E27FC236}">
                  <a16:creationId xmlns:a16="http://schemas.microsoft.com/office/drawing/2014/main" id="{AC3CD198-4848-9542-89B3-A657C2A7A618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A41102-2A23-9442-977A-A0F86E9F7D84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 smtClean="0"/>
              <a:t>3</a:t>
            </a:fld>
            <a:endParaRPr lang="en-US" sz="1200" b="1"/>
          </a:p>
        </p:txBody>
      </p:sp>
      <p:sp>
        <p:nvSpPr>
          <p:cNvPr id="24" name="Title 10">
            <a:extLst>
              <a:ext uri="{FF2B5EF4-FFF2-40B4-BE49-F238E27FC236}">
                <a16:creationId xmlns:a16="http://schemas.microsoft.com/office/drawing/2014/main" id="{F3A7601E-FD38-43FB-B0FB-ABCB91ECD69B}"/>
              </a:ext>
            </a:extLst>
          </p:cNvPr>
          <p:cNvSpPr txBox="1">
            <a:spLocks/>
          </p:cNvSpPr>
          <p:nvPr/>
        </p:nvSpPr>
        <p:spPr>
          <a:xfrm>
            <a:off x="561332" y="3047711"/>
            <a:ext cx="4326391" cy="684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Is this play?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748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DAD9194C-4265-4740-A9A5-905B2560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-9525"/>
            <a:ext cx="12192000" cy="67627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E31D8D1-6406-5449-A2CF-D05F748CDA69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4" name="Rechteck 53">
              <a:extLst>
                <a:ext uri="{FF2B5EF4-FFF2-40B4-BE49-F238E27FC236}">
                  <a16:creationId xmlns:a16="http://schemas.microsoft.com/office/drawing/2014/main" id="{6CA42868-1CB2-964F-8FE1-7E8A693CEA4B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54">
              <a:extLst>
                <a:ext uri="{FF2B5EF4-FFF2-40B4-BE49-F238E27FC236}">
                  <a16:creationId xmlns:a16="http://schemas.microsoft.com/office/drawing/2014/main" id="{DD59DA32-3FE2-114E-8805-78FF076AF56B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4A8481D-F7EA-2A43-8101-1A46AA4FBB2A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4</a:t>
            </a:fld>
            <a:endParaRPr lang="en-US" sz="1200" b="1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A8BA430E-7801-4898-88D2-CAC70252FEDE}"/>
              </a:ext>
            </a:extLst>
          </p:cNvPr>
          <p:cNvSpPr txBox="1">
            <a:spLocks/>
          </p:cNvSpPr>
          <p:nvPr/>
        </p:nvSpPr>
        <p:spPr>
          <a:xfrm>
            <a:off x="561332" y="4881274"/>
            <a:ext cx="4326391" cy="684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Is this play?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87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8AF8F-401B-7C43-8001-F931692A9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E8CB1-E096-BA4B-8FB2-E1135E9C9BF8}"/>
              </a:ext>
            </a:extLst>
          </p:cNvPr>
          <p:cNvSpPr txBox="1"/>
          <p:nvPr/>
        </p:nvSpPr>
        <p:spPr>
          <a:xfrm>
            <a:off x="-934278" y="3419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B43AA-8C7F-8E4F-A9CA-FC87C9E2348B}"/>
              </a:ext>
            </a:extLst>
          </p:cNvPr>
          <p:cNvSpPr txBox="1"/>
          <p:nvPr/>
        </p:nvSpPr>
        <p:spPr>
          <a:xfrm>
            <a:off x="-1451113" y="32997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77DA99-EEDA-3640-B3FB-D23A1F549024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8" name="Rechteck 53">
              <a:extLst>
                <a:ext uri="{FF2B5EF4-FFF2-40B4-BE49-F238E27FC236}">
                  <a16:creationId xmlns:a16="http://schemas.microsoft.com/office/drawing/2014/main" id="{0B681432-8B1B-9541-A5CF-F4893BB5361F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54">
              <a:extLst>
                <a:ext uri="{FF2B5EF4-FFF2-40B4-BE49-F238E27FC236}">
                  <a16:creationId xmlns:a16="http://schemas.microsoft.com/office/drawing/2014/main" id="{9CF27B50-0547-2040-A6D1-E9BE52E92BD8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DF09278-4615-B64F-9D3C-264A2676A244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5</a:t>
            </a:fld>
            <a:endParaRPr lang="en-US" sz="1200" b="1"/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870A9FE6-84BA-48B4-9DB4-9E738DBA9673}"/>
              </a:ext>
            </a:extLst>
          </p:cNvPr>
          <p:cNvSpPr txBox="1">
            <a:spLocks/>
          </p:cNvSpPr>
          <p:nvPr/>
        </p:nvSpPr>
        <p:spPr>
          <a:xfrm>
            <a:off x="561332" y="3047711"/>
            <a:ext cx="4326391" cy="684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Is this play?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30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ree, outdoor, child&#10;&#10;Description automatically generated">
            <a:extLst>
              <a:ext uri="{FF2B5EF4-FFF2-40B4-BE49-F238E27FC236}">
                <a16:creationId xmlns:a16="http://schemas.microsoft.com/office/drawing/2014/main" id="{F2058AE5-5752-45B6-82A7-7FD07B0B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6FB71A7-6825-9141-8E80-EF8C70835183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4" name="Rechteck 53">
              <a:extLst>
                <a:ext uri="{FF2B5EF4-FFF2-40B4-BE49-F238E27FC236}">
                  <a16:creationId xmlns:a16="http://schemas.microsoft.com/office/drawing/2014/main" id="{4882FFB3-8FAE-A346-9BB2-BD32F1583381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54">
              <a:extLst>
                <a:ext uri="{FF2B5EF4-FFF2-40B4-BE49-F238E27FC236}">
                  <a16:creationId xmlns:a16="http://schemas.microsoft.com/office/drawing/2014/main" id="{85BDFFC2-0CA1-BE41-BE0C-D2854B9573F3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263621A-0FD6-084B-9198-0506A506C8D7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6</a:t>
            </a:fld>
            <a:endParaRPr lang="en-US" sz="1200" b="1"/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310FC896-5A1A-4EEF-A77D-6485126BEC6F}"/>
              </a:ext>
            </a:extLst>
          </p:cNvPr>
          <p:cNvSpPr txBox="1">
            <a:spLocks/>
          </p:cNvSpPr>
          <p:nvPr/>
        </p:nvSpPr>
        <p:spPr>
          <a:xfrm>
            <a:off x="561332" y="3047711"/>
            <a:ext cx="4326391" cy="684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 Is this play?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43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EECBFA-714C-C041-9A68-D32DED808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02504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2F53D4-52C3-AD4E-AA2C-DDCA1667EE7D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4" name="Rechteck 53">
              <a:extLst>
                <a:ext uri="{FF2B5EF4-FFF2-40B4-BE49-F238E27FC236}">
                  <a16:creationId xmlns:a16="http://schemas.microsoft.com/office/drawing/2014/main" id="{5C05B697-94E0-3041-9E0B-5F018C9C9445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54">
              <a:extLst>
                <a:ext uri="{FF2B5EF4-FFF2-40B4-BE49-F238E27FC236}">
                  <a16:creationId xmlns:a16="http://schemas.microsoft.com/office/drawing/2014/main" id="{EFA3BAEC-9655-EF45-972B-E9713DA4BC47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E63559A-48A5-3940-88E1-48476D46F7F8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7</a:t>
            </a:fld>
            <a:endParaRPr lang="en-US" sz="1200" b="1"/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6B915766-AF4A-42BA-BADC-6AAFE8F9AA4D}"/>
              </a:ext>
            </a:extLst>
          </p:cNvPr>
          <p:cNvSpPr txBox="1">
            <a:spLocks/>
          </p:cNvSpPr>
          <p:nvPr/>
        </p:nvSpPr>
        <p:spPr>
          <a:xfrm>
            <a:off x="466722" y="586149"/>
            <a:ext cx="8117341" cy="55114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Can you learn through play?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F1D36F33-ED0B-47E4-B9E9-55E7FE25A384}"/>
              </a:ext>
            </a:extLst>
          </p:cNvPr>
          <p:cNvSpPr txBox="1">
            <a:spLocks/>
          </p:cNvSpPr>
          <p:nvPr/>
        </p:nvSpPr>
        <p:spPr>
          <a:xfrm>
            <a:off x="561332" y="4845555"/>
            <a:ext cx="4326391" cy="684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 Is this play? </a:t>
            </a:r>
            <a:endParaRPr lang="en-US" sz="4400">
              <a:solidFill>
                <a:schemeClr val="bg1"/>
              </a:solidFill>
              <a:highlight>
                <a:srgbClr val="FFA3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658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9009401-A73B-1344-B603-60389308F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1A9FC4-8F0B-FF43-B417-D3ECD73C0BFA}"/>
              </a:ext>
            </a:extLst>
          </p:cNvPr>
          <p:cNvSpPr/>
          <p:nvPr/>
        </p:nvSpPr>
        <p:spPr>
          <a:xfrm rot="16200000">
            <a:off x="1447799" y="-1447801"/>
            <a:ext cx="6858002" cy="9753600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50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C8801D-D81D-3C49-8B49-25017BEEE594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27" name="Rechteck 53">
              <a:extLst>
                <a:ext uri="{FF2B5EF4-FFF2-40B4-BE49-F238E27FC236}">
                  <a16:creationId xmlns:a16="http://schemas.microsoft.com/office/drawing/2014/main" id="{A16D0169-268D-8149-A4F6-50A6F54631BB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eck 54">
              <a:extLst>
                <a:ext uri="{FF2B5EF4-FFF2-40B4-BE49-F238E27FC236}">
                  <a16:creationId xmlns:a16="http://schemas.microsoft.com/office/drawing/2014/main" id="{CBA69F09-C836-3E4D-9C4C-861A5C055668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9A59668C-8C4A-C044-BA3D-62278B06CF88}"/>
              </a:ext>
            </a:extLst>
          </p:cNvPr>
          <p:cNvSpPr txBox="1">
            <a:spLocks/>
          </p:cNvSpPr>
          <p:nvPr/>
        </p:nvSpPr>
        <p:spPr>
          <a:xfrm>
            <a:off x="838200" y="2115909"/>
            <a:ext cx="10515600" cy="41078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CA" sz="2000" b="0" i="0">
              <a:latin typeface="Calibri Regular"/>
              <a:cs typeface="Segoe UI Semilight" panose="020B0402040204020203" pitchFamily="34" charset="0"/>
            </a:endParaRPr>
          </a:p>
        </p:txBody>
      </p:sp>
      <p:sp>
        <p:nvSpPr>
          <p:cNvPr id="30" name="Title 10">
            <a:extLst>
              <a:ext uri="{FF2B5EF4-FFF2-40B4-BE49-F238E27FC236}">
                <a16:creationId xmlns:a16="http://schemas.microsoft.com/office/drawing/2014/main" id="{7EF62511-2FDA-5E40-BDCA-C28C9DE3FB9D}"/>
              </a:ext>
            </a:extLst>
          </p:cNvPr>
          <p:cNvSpPr txBox="1">
            <a:spLocks/>
          </p:cNvSpPr>
          <p:nvPr/>
        </p:nvSpPr>
        <p:spPr>
          <a:xfrm>
            <a:off x="543697" y="395909"/>
            <a:ext cx="7245032" cy="5511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Why is play important?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8AA48C5-907A-B846-A3BD-C35A423715D6}"/>
              </a:ext>
            </a:extLst>
          </p:cNvPr>
          <p:cNvSpPr/>
          <p:nvPr/>
        </p:nvSpPr>
        <p:spPr>
          <a:xfrm>
            <a:off x="495076" y="1551452"/>
            <a:ext cx="627321" cy="5954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17DF35-698C-AC47-AA97-7999115C33F7}"/>
              </a:ext>
            </a:extLst>
          </p:cNvPr>
          <p:cNvSpPr/>
          <p:nvPr/>
        </p:nvSpPr>
        <p:spPr>
          <a:xfrm>
            <a:off x="478747" y="2446570"/>
            <a:ext cx="627321" cy="595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4BFA8D-98D9-3B4B-BF43-D5E986FE941B}"/>
              </a:ext>
            </a:extLst>
          </p:cNvPr>
          <p:cNvSpPr/>
          <p:nvPr/>
        </p:nvSpPr>
        <p:spPr>
          <a:xfrm>
            <a:off x="495076" y="3296461"/>
            <a:ext cx="627321" cy="595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06C3E20-9174-844C-892B-8ACC76606B8E}"/>
              </a:ext>
            </a:extLst>
          </p:cNvPr>
          <p:cNvSpPr/>
          <p:nvPr/>
        </p:nvSpPr>
        <p:spPr>
          <a:xfrm>
            <a:off x="495075" y="4230909"/>
            <a:ext cx="627321" cy="595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C90D203-D666-5843-B402-699B7B8D78DC}"/>
              </a:ext>
            </a:extLst>
          </p:cNvPr>
          <p:cNvSpPr/>
          <p:nvPr/>
        </p:nvSpPr>
        <p:spPr>
          <a:xfrm>
            <a:off x="516847" y="5181365"/>
            <a:ext cx="627321" cy="595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A43FCAC9-EDB8-2043-9EB2-C03FFDF88441}"/>
              </a:ext>
            </a:extLst>
          </p:cNvPr>
          <p:cNvSpPr txBox="1">
            <a:spLocks/>
          </p:cNvSpPr>
          <p:nvPr/>
        </p:nvSpPr>
        <p:spPr>
          <a:xfrm>
            <a:off x="1315844" y="1625511"/>
            <a:ext cx="5299269" cy="4178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b="1">
                <a:solidFill>
                  <a:schemeClr val="bg1"/>
                </a:solidFill>
                <a:latin typeface="Calibri"/>
                <a:cs typeface="Calibri"/>
              </a:rPr>
              <a:t>Play is for </a:t>
            </a:r>
            <a:r>
              <a:rPr lang="en-CA" b="1">
                <a:solidFill>
                  <a:schemeClr val="bg1"/>
                </a:solidFill>
                <a:highlight>
                  <a:srgbClr val="FFA300"/>
                </a:highlight>
                <a:latin typeface="Calibri"/>
                <a:cs typeface="Calibri"/>
              </a:rPr>
              <a:t> everyone 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72EC1C0D-5028-A047-9E96-06B271F473A6}"/>
              </a:ext>
            </a:extLst>
          </p:cNvPr>
          <p:cNvSpPr txBox="1">
            <a:spLocks/>
          </p:cNvSpPr>
          <p:nvPr/>
        </p:nvSpPr>
        <p:spPr>
          <a:xfrm>
            <a:off x="1343472" y="2551573"/>
            <a:ext cx="5299269" cy="4178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b="1">
                <a:solidFill>
                  <a:schemeClr val="bg1"/>
                </a:solidFill>
                <a:latin typeface="Calibri"/>
                <a:cs typeface="Calibri"/>
              </a:rPr>
              <a:t>Play gives us </a:t>
            </a:r>
            <a:r>
              <a:rPr lang="en-CA" b="1">
                <a:solidFill>
                  <a:schemeClr val="bg1"/>
                </a:solidFill>
                <a:highlight>
                  <a:srgbClr val="FFA300"/>
                </a:highlight>
                <a:latin typeface="Calibri"/>
                <a:cs typeface="Calibri"/>
              </a:rPr>
              <a:t> confidence 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A8F1162D-C56B-DD45-842C-7F9C05B2E352}"/>
              </a:ext>
            </a:extLst>
          </p:cNvPr>
          <p:cNvSpPr txBox="1">
            <a:spLocks/>
          </p:cNvSpPr>
          <p:nvPr/>
        </p:nvSpPr>
        <p:spPr>
          <a:xfrm>
            <a:off x="1311082" y="3392398"/>
            <a:ext cx="5299269" cy="4178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b="1">
                <a:solidFill>
                  <a:schemeClr val="bg1"/>
                </a:solidFill>
                <a:latin typeface="Calibri"/>
                <a:cs typeface="Calibri"/>
              </a:rPr>
              <a:t>Play is </a:t>
            </a:r>
            <a:r>
              <a:rPr lang="en-CA" b="1">
                <a:solidFill>
                  <a:schemeClr val="bg1"/>
                </a:solidFill>
                <a:highlight>
                  <a:srgbClr val="FFA300"/>
                </a:highlight>
                <a:latin typeface="Calibri"/>
                <a:cs typeface="Calibri"/>
              </a:rPr>
              <a:t> brain-building 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A8DD6B1-CAD7-5F44-B1BF-01AC203BB70D}"/>
              </a:ext>
            </a:extLst>
          </p:cNvPr>
          <p:cNvSpPr txBox="1">
            <a:spLocks/>
          </p:cNvSpPr>
          <p:nvPr/>
        </p:nvSpPr>
        <p:spPr>
          <a:xfrm>
            <a:off x="1338710" y="4318460"/>
            <a:ext cx="5299269" cy="4178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Play helps us </a:t>
            </a:r>
            <a:r>
              <a:rPr lang="en-CA" b="1">
                <a:solidFill>
                  <a:schemeClr val="bg1"/>
                </a:solidFill>
                <a:highlight>
                  <a:srgbClr val="FFA300"/>
                </a:highlight>
                <a:latin typeface="Calibri"/>
                <a:ea typeface="Calibri"/>
                <a:cs typeface="Calibri"/>
              </a:rPr>
              <a:t> develop 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E018C255-447F-3149-BEE2-D09C3C317A61}"/>
              </a:ext>
            </a:extLst>
          </p:cNvPr>
          <p:cNvSpPr txBox="1">
            <a:spLocks/>
          </p:cNvSpPr>
          <p:nvPr/>
        </p:nvSpPr>
        <p:spPr>
          <a:xfrm>
            <a:off x="1319660" y="5273601"/>
            <a:ext cx="5299269" cy="4178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b="1">
                <a:solidFill>
                  <a:schemeClr val="bg1"/>
                </a:solidFill>
                <a:latin typeface="Calibri"/>
                <a:cs typeface="Calibri"/>
              </a:rPr>
              <a:t>Play helps us </a:t>
            </a:r>
            <a:r>
              <a:rPr lang="en-CA" b="1">
                <a:solidFill>
                  <a:schemeClr val="bg1"/>
                </a:solidFill>
                <a:highlight>
                  <a:srgbClr val="FFA300"/>
                </a:highlight>
                <a:latin typeface="Calibri"/>
                <a:cs typeface="Calibri"/>
              </a:rPr>
              <a:t>learn </a:t>
            </a:r>
          </a:p>
        </p:txBody>
      </p:sp>
    </p:spTree>
    <p:extLst>
      <p:ext uri="{BB962C8B-B14F-4D97-AF65-F5344CB8AC3E}">
        <p14:creationId xmlns:p14="http://schemas.microsoft.com/office/powerpoint/2010/main" val="23396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A72982-A5C5-9E48-92B7-91F223D99981}"/>
              </a:ext>
            </a:extLst>
          </p:cNvPr>
          <p:cNvGrpSpPr/>
          <p:nvPr/>
        </p:nvGrpSpPr>
        <p:grpSpPr>
          <a:xfrm>
            <a:off x="0" y="-15767"/>
            <a:ext cx="12192000" cy="6873768"/>
            <a:chOff x="0" y="-15767"/>
            <a:chExt cx="12192000" cy="6873768"/>
          </a:xfrm>
        </p:grpSpPr>
        <p:sp>
          <p:nvSpPr>
            <p:cNvPr id="18" name="Rechteck 53">
              <a:extLst>
                <a:ext uri="{FF2B5EF4-FFF2-40B4-BE49-F238E27FC236}">
                  <a16:creationId xmlns:a16="http://schemas.microsoft.com/office/drawing/2014/main" id="{5065D5CB-784E-BA48-ADE2-37CB4C5038A8}"/>
                </a:ext>
              </a:extLst>
            </p:cNvPr>
            <p:cNvSpPr/>
            <p:nvPr/>
          </p:nvSpPr>
          <p:spPr>
            <a:xfrm>
              <a:off x="0" y="6648221"/>
              <a:ext cx="12192000" cy="209780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54">
              <a:extLst>
                <a:ext uri="{FF2B5EF4-FFF2-40B4-BE49-F238E27FC236}">
                  <a16:creationId xmlns:a16="http://schemas.microsoft.com/office/drawing/2014/main" id="{1437FD91-53F9-E541-8CBA-5937089E460D}"/>
                </a:ext>
              </a:extLst>
            </p:cNvPr>
            <p:cNvSpPr/>
            <p:nvPr/>
          </p:nvSpPr>
          <p:spPr>
            <a:xfrm>
              <a:off x="0" y="-15767"/>
              <a:ext cx="12192000" cy="76201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0F5277F-FC23-BA4B-92F7-7CB7DD5AFCC7}"/>
              </a:ext>
            </a:extLst>
          </p:cNvPr>
          <p:cNvSpPr txBox="1"/>
          <p:nvPr/>
        </p:nvSpPr>
        <p:spPr>
          <a:xfrm>
            <a:off x="11763213" y="6614234"/>
            <a:ext cx="42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C4E9B3-3C4E-8847-8236-BE3D1841A904}" type="slidenum">
              <a:rPr lang="en-US" sz="1200" b="1"/>
              <a:t>9</a:t>
            </a:fld>
            <a:endParaRPr lang="en-US" sz="1200" b="1"/>
          </a:p>
        </p:txBody>
      </p:sp>
      <p:sp>
        <p:nvSpPr>
          <p:cNvPr id="22" name="Title 10">
            <a:extLst>
              <a:ext uri="{FF2B5EF4-FFF2-40B4-BE49-F238E27FC236}">
                <a16:creationId xmlns:a16="http://schemas.microsoft.com/office/drawing/2014/main" id="{AF1F95F7-D7FE-49B9-AEEE-D8092E1534C2}"/>
              </a:ext>
            </a:extLst>
          </p:cNvPr>
          <p:cNvSpPr txBox="1">
            <a:spLocks/>
          </p:cNvSpPr>
          <p:nvPr/>
        </p:nvSpPr>
        <p:spPr>
          <a:xfrm>
            <a:off x="543697" y="395909"/>
            <a:ext cx="10229078" cy="361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A3D08936-C062-D3C9-A3FE-43E5838A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41" y="66762"/>
            <a:ext cx="9789638" cy="5661699"/>
          </a:xfrm>
          <a:prstGeom prst="rect">
            <a:avLst/>
          </a:prstGeom>
        </p:spPr>
      </p:pic>
      <p:sp>
        <p:nvSpPr>
          <p:cNvPr id="3" name="Title 10">
            <a:extLst>
              <a:ext uri="{FF2B5EF4-FFF2-40B4-BE49-F238E27FC236}">
                <a16:creationId xmlns:a16="http://schemas.microsoft.com/office/drawing/2014/main" id="{3039C59F-F569-4ECD-ADF4-064721C71941}"/>
              </a:ext>
            </a:extLst>
          </p:cNvPr>
          <p:cNvSpPr txBox="1">
            <a:spLocks/>
          </p:cNvSpPr>
          <p:nvPr/>
        </p:nvSpPr>
        <p:spPr>
          <a:xfrm>
            <a:off x="194307" y="5822802"/>
            <a:ext cx="11162801" cy="56067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FFB500"/>
                </a:solidFill>
                <a:latin typeface="Calibri Bold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highlight>
                  <a:srgbClr val="FFA300"/>
                </a:highlight>
                <a:cs typeface="Segoe UI"/>
              </a:rPr>
              <a:t>Right To Play helps children around the world 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DD22DB9F7AC84394C5D8A07C037118" ma:contentTypeVersion="16" ma:contentTypeDescription="Create a new document." ma:contentTypeScope="" ma:versionID="7fcab28ca423e76185d0c3065c87d35d">
  <xsd:schema xmlns:xsd="http://www.w3.org/2001/XMLSchema" xmlns:xs="http://www.w3.org/2001/XMLSchema" xmlns:p="http://schemas.microsoft.com/office/2006/metadata/properties" xmlns:ns2="2fbe2e87-1696-4f33-b13a-be021a627e2b" xmlns:ns3="1cebda57-5453-4598-8da6-c1090632ab48" targetNamespace="http://schemas.microsoft.com/office/2006/metadata/properties" ma:root="true" ma:fieldsID="04f84e9ffe3de3cc55f054f7c9c2a0d5" ns2:_="" ns3:_="">
    <xsd:import namespace="2fbe2e87-1696-4f33-b13a-be021a627e2b"/>
    <xsd:import namespace="1cebda57-5453-4598-8da6-c1090632ab4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e2e87-1696-4f33-b13a-be021a627e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fee402-ab3c-49e8-8427-b86602b8eb55}" ma:internalName="TaxCatchAll" ma:showField="CatchAllData" ma:web="2fbe2e87-1696-4f33-b13a-be021a627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bda57-5453-4598-8da6-c1090632ab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b494c57-94ba-49a1-90d9-57d0ca7bc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be2e87-1696-4f33-b13a-be021a627e2b" xsi:nil="true"/>
    <lcf76f155ced4ddcb4097134ff3c332f xmlns="1cebda57-5453-4598-8da6-c1090632ab4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06D1EF-879E-4D35-BFE0-9CF4665071AD}">
  <ds:schemaRefs>
    <ds:schemaRef ds:uri="1cebda57-5453-4598-8da6-c1090632ab48"/>
    <ds:schemaRef ds:uri="2fbe2e87-1696-4f33-b13a-be021a627e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9A09A0-EE0D-488B-A4BB-818DAF723CC2}">
  <ds:schemaRefs>
    <ds:schemaRef ds:uri="11792729-0c7c-4fb6-895e-67a334bf1f92"/>
    <ds:schemaRef ds:uri="1cebda57-5453-4598-8da6-c1090632ab48"/>
    <ds:schemaRef ds:uri="2fbe2e87-1696-4f33-b13a-be021a627e2b"/>
    <ds:schemaRef ds:uri="fd9d9ffc-e768-48df-8524-0a6c51f2a4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13E1279-FEE9-44FF-BA78-96913580E8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Every child  has the right to play and learn.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power of play.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Sposato</dc:creator>
  <cp:revision>8</cp:revision>
  <cp:lastPrinted>2018-12-04T20:48:59Z</cp:lastPrinted>
  <dcterms:created xsi:type="dcterms:W3CDTF">2018-10-01T18:55:05Z</dcterms:created>
  <dcterms:modified xsi:type="dcterms:W3CDTF">2022-11-10T13:51:41Z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0x01010016DD22DB9F7AC84394C5D8A07C037118</vt:lpwstr>
  </property>
  <property fmtid="{D5CDD505-2E9C-101B-9397-08002B2CF9AE}" pid="3" name="MediaServiceImageTags">
    <vt:lpwstr/>
  </property>
</Properties>
</file>